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trictFirstAndLastChars="0" saveSubsetFonts="1" autoCompressPictures="0">
  <p:sldMasterIdLst>
    <p:sldMasterId id="2147483648" r:id="rId1"/>
  </p:sldMasterIdLst>
  <p:notesMasterIdLst>
    <p:notesMasterId r:id="rId34"/>
  </p:notesMasterIdLst>
  <p:handoutMasterIdLst>
    <p:handoutMasterId r:id="rId35"/>
  </p:handoutMasterIdLst>
  <p:sldIdLst>
    <p:sldId id="256" r:id="rId2"/>
    <p:sldId id="259" r:id="rId3"/>
    <p:sldId id="263" r:id="rId4"/>
    <p:sldId id="264" r:id="rId5"/>
    <p:sldId id="265" r:id="rId6"/>
    <p:sldId id="271" r:id="rId7"/>
    <p:sldId id="272" r:id="rId8"/>
    <p:sldId id="276" r:id="rId9"/>
    <p:sldId id="273" r:id="rId10"/>
    <p:sldId id="274" r:id="rId11"/>
    <p:sldId id="275" r:id="rId12"/>
    <p:sldId id="266" r:id="rId13"/>
    <p:sldId id="277" r:id="rId14"/>
    <p:sldId id="279" r:id="rId15"/>
    <p:sldId id="267" r:id="rId16"/>
    <p:sldId id="280" r:id="rId17"/>
    <p:sldId id="281" r:id="rId18"/>
    <p:sldId id="282" r:id="rId19"/>
    <p:sldId id="283" r:id="rId20"/>
    <p:sldId id="284" r:id="rId21"/>
    <p:sldId id="286" r:id="rId22"/>
    <p:sldId id="268" r:id="rId23"/>
    <p:sldId id="287" r:id="rId24"/>
    <p:sldId id="288" r:id="rId25"/>
    <p:sldId id="289" r:id="rId26"/>
    <p:sldId id="290" r:id="rId27"/>
    <p:sldId id="291" r:id="rId28"/>
    <p:sldId id="292" r:id="rId29"/>
    <p:sldId id="293" r:id="rId30"/>
    <p:sldId id="269" r:id="rId31"/>
    <p:sldId id="294" r:id="rId32"/>
    <p:sldId id="260" r:id="rId33"/>
  </p:sldIdLst>
  <p:sldSz cx="9144000" cy="6858000" type="screen4x3"/>
  <p:notesSz cx="6858000" cy="9144000"/>
  <p:defaultTextStyle>
    <a:defPPr>
      <a:defRPr lang="es-ES_tradnl"/>
    </a:defPPr>
    <a:lvl1pPr algn="l"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sz="2400" kern="1200">
        <a:solidFill>
          <a:schemeClr val="tx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sz="2400" kern="1200">
        <a:solidFill>
          <a:schemeClr val="tx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sz="2400" kern="1200">
        <a:solidFill>
          <a:schemeClr val="tx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sz="2400" kern="1200">
        <a:solidFill>
          <a:schemeClr val="tx1"/>
        </a:solidFill>
        <a:latin typeface="Arial" panose="020B0604020202020204" pitchFamily="34" charset="0"/>
        <a:ea typeface="MS PGothic" panose="020B0600070205080204"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7662" autoAdjust="0"/>
  </p:normalViewPr>
  <p:slideViewPr>
    <p:cSldViewPr>
      <p:cViewPr varScale="1">
        <p:scale>
          <a:sx n="100" d="100"/>
          <a:sy n="100" d="100"/>
        </p:scale>
        <p:origin x="1914" y="5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handoutMaster" Target="handoutMasters/handoutMaster1.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Marcador de encabezado 1">
            <a:extLst>
              <a:ext uri="{FF2B5EF4-FFF2-40B4-BE49-F238E27FC236}">
                <a16:creationId xmlns:a16="http://schemas.microsoft.com/office/drawing/2014/main" id="{5A3A0F15-9FE5-4182-9F5B-E805DF4ED169}"/>
              </a:ext>
            </a:extLst>
          </p:cNvPr>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charset="0"/>
                <a:ea typeface="ＭＳ Ｐゴシック" charset="0"/>
                <a:cs typeface="ＭＳ Ｐゴシック" charset="0"/>
              </a:defRPr>
            </a:lvl1pPr>
          </a:lstStyle>
          <a:p>
            <a:pPr>
              <a:defRPr/>
            </a:pPr>
            <a:endParaRPr lang="es-ES"/>
          </a:p>
        </p:txBody>
      </p:sp>
      <p:sp>
        <p:nvSpPr>
          <p:cNvPr id="3" name="Marcador de fecha 2">
            <a:extLst>
              <a:ext uri="{FF2B5EF4-FFF2-40B4-BE49-F238E27FC236}">
                <a16:creationId xmlns:a16="http://schemas.microsoft.com/office/drawing/2014/main" id="{8FC3651F-87D6-4E87-A28C-97708ABFE714}"/>
              </a:ext>
            </a:extLst>
          </p:cNvPr>
          <p:cNvSpPr>
            <a:spLocks noGrp="1"/>
          </p:cNvSpPr>
          <p:nvPr>
            <p:ph type="dt" sz="quarter"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fld id="{84EA9AA8-0451-471C-B1ED-2E47DA9722AF}" type="datetimeFigureOut">
              <a:rPr lang="es-ES" altLang="es-ES"/>
              <a:pPr/>
              <a:t>15/09/2021</a:t>
            </a:fld>
            <a:endParaRPr lang="es-ES" altLang="es-ES"/>
          </a:p>
        </p:txBody>
      </p:sp>
      <p:sp>
        <p:nvSpPr>
          <p:cNvPr id="4" name="Marcador de pie de página 3">
            <a:extLst>
              <a:ext uri="{FF2B5EF4-FFF2-40B4-BE49-F238E27FC236}">
                <a16:creationId xmlns:a16="http://schemas.microsoft.com/office/drawing/2014/main" id="{64BA1E85-06C3-4619-9DFF-33881EDE36C5}"/>
              </a:ext>
            </a:extLst>
          </p:cNvPr>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atin typeface="Arial" charset="0"/>
                <a:ea typeface="ＭＳ Ｐゴシック" charset="0"/>
                <a:cs typeface="ＭＳ Ｐゴシック" charset="0"/>
              </a:defRPr>
            </a:lvl1pPr>
          </a:lstStyle>
          <a:p>
            <a:pPr>
              <a:defRPr/>
            </a:pPr>
            <a:endParaRPr lang="es-ES"/>
          </a:p>
        </p:txBody>
      </p:sp>
      <p:sp>
        <p:nvSpPr>
          <p:cNvPr id="5" name="Marcador de número de diapositiva 4">
            <a:extLst>
              <a:ext uri="{FF2B5EF4-FFF2-40B4-BE49-F238E27FC236}">
                <a16:creationId xmlns:a16="http://schemas.microsoft.com/office/drawing/2014/main" id="{C5E6B33B-B06E-48A9-90D0-2554A1A3CFD0}"/>
              </a:ext>
            </a:extLst>
          </p:cNvPr>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C6327392-9A6D-4454-BBE8-01EED59B86CE}" type="slidenum">
              <a:rPr lang="es-ES" altLang="es-ES"/>
              <a:pPr/>
              <a:t>‹Nº›</a:t>
            </a:fld>
            <a:endParaRPr lang="es-ES" altLang="es-E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E746E580-3EA1-4645-AD62-9DDB28509DE9}"/>
              </a:ext>
            </a:extLst>
          </p:cNvPr>
          <p:cNvSpPr>
            <a:spLocks noGrp="1" noChangeArrowheads="1"/>
          </p:cNvSpPr>
          <p:nvPr>
            <p:ph type="hdr" sz="quarter"/>
          </p:nvPr>
        </p:nvSpPr>
        <p:spPr bwMode="auto">
          <a:xfrm>
            <a:off x="0" y="0"/>
            <a:ext cx="2971800" cy="45720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a:defRPr sz="1200">
                <a:latin typeface="Arial" charset="0"/>
                <a:ea typeface="ＭＳ Ｐゴシック" charset="0"/>
                <a:cs typeface="Geneva" charset="0"/>
              </a:defRPr>
            </a:lvl1pPr>
          </a:lstStyle>
          <a:p>
            <a:pPr>
              <a:defRPr/>
            </a:pPr>
            <a:endParaRPr lang="es-ES_tradnl"/>
          </a:p>
        </p:txBody>
      </p:sp>
      <p:sp>
        <p:nvSpPr>
          <p:cNvPr id="3075" name="Rectangle 3">
            <a:extLst>
              <a:ext uri="{FF2B5EF4-FFF2-40B4-BE49-F238E27FC236}">
                <a16:creationId xmlns:a16="http://schemas.microsoft.com/office/drawing/2014/main" id="{274A2A4A-2D41-4E9C-BDF9-CEBC909BA0C6}"/>
              </a:ext>
            </a:extLst>
          </p:cNvPr>
          <p:cNvSpPr>
            <a:spLocks noGrp="1" noChangeArrowheads="1"/>
          </p:cNvSpPr>
          <p:nvPr>
            <p:ph type="dt" idx="1"/>
          </p:nvPr>
        </p:nvSpPr>
        <p:spPr bwMode="auto">
          <a:xfrm>
            <a:off x="3886200" y="0"/>
            <a:ext cx="2971800" cy="45720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algn="r">
              <a:defRPr sz="1200">
                <a:latin typeface="Arial" charset="0"/>
                <a:ea typeface="ＭＳ Ｐゴシック" charset="0"/>
                <a:cs typeface="Geneva" charset="0"/>
              </a:defRPr>
            </a:lvl1pPr>
          </a:lstStyle>
          <a:p>
            <a:pPr>
              <a:defRPr/>
            </a:pPr>
            <a:endParaRPr lang="es-ES_tradnl"/>
          </a:p>
        </p:txBody>
      </p:sp>
      <p:sp>
        <p:nvSpPr>
          <p:cNvPr id="3076" name="Rectangle 4">
            <a:extLst>
              <a:ext uri="{FF2B5EF4-FFF2-40B4-BE49-F238E27FC236}">
                <a16:creationId xmlns:a16="http://schemas.microsoft.com/office/drawing/2014/main" id="{F25A2309-518E-430C-A8DB-1C7B1B62F971}"/>
              </a:ext>
            </a:extLst>
          </p:cNvPr>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53640926-AAD7-44d8-BBD7-CCE9431645EC}">
              <a14:shadowObscured xmlns:a14="http://schemas.microsoft.com/office/drawing/2010/main" xmlns="" val="1"/>
            </a:ext>
          </a:extLst>
        </p:spPr>
      </p:sp>
      <p:sp>
        <p:nvSpPr>
          <p:cNvPr id="3077" name="Rectangle 5">
            <a:extLst>
              <a:ext uri="{FF2B5EF4-FFF2-40B4-BE49-F238E27FC236}">
                <a16:creationId xmlns:a16="http://schemas.microsoft.com/office/drawing/2014/main" id="{913853B8-A3DA-4061-A133-4700019EE692}"/>
              </a:ext>
            </a:extLst>
          </p:cNvPr>
          <p:cNvSpPr>
            <a:spLocks noGrp="1" noChangeArrowheads="1"/>
          </p:cNvSpPr>
          <p:nvPr>
            <p:ph type="body" sz="quarter" idx="3"/>
          </p:nvPr>
        </p:nvSpPr>
        <p:spPr bwMode="auto">
          <a:xfrm>
            <a:off x="914400" y="4343400"/>
            <a:ext cx="5029200" cy="411480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s-ES_tradnl" altLang="es-ES"/>
              <a:t>Haga clic para modificar el estilo de texto del patrón</a:t>
            </a:r>
          </a:p>
          <a:p>
            <a:pPr lvl="1"/>
            <a:r>
              <a:rPr lang="es-ES_tradnl" altLang="es-ES"/>
              <a:t>Segundo nivel</a:t>
            </a:r>
          </a:p>
          <a:p>
            <a:pPr lvl="2"/>
            <a:r>
              <a:rPr lang="es-ES_tradnl" altLang="es-ES"/>
              <a:t>Tercer nivel</a:t>
            </a:r>
          </a:p>
          <a:p>
            <a:pPr lvl="3"/>
            <a:r>
              <a:rPr lang="es-ES_tradnl" altLang="es-ES"/>
              <a:t>Cuarto nivel</a:t>
            </a:r>
          </a:p>
          <a:p>
            <a:pPr lvl="4"/>
            <a:r>
              <a:rPr lang="es-ES_tradnl" altLang="es-ES"/>
              <a:t>Quinto nivel</a:t>
            </a:r>
          </a:p>
        </p:txBody>
      </p:sp>
      <p:sp>
        <p:nvSpPr>
          <p:cNvPr id="3078" name="Rectangle 6">
            <a:extLst>
              <a:ext uri="{FF2B5EF4-FFF2-40B4-BE49-F238E27FC236}">
                <a16:creationId xmlns:a16="http://schemas.microsoft.com/office/drawing/2014/main" id="{44C31864-A4E8-4882-8DC4-F5F6148103A3}"/>
              </a:ext>
            </a:extLst>
          </p:cNvPr>
          <p:cNvSpPr>
            <a:spLocks noGrp="1" noChangeArrowheads="1"/>
          </p:cNvSpPr>
          <p:nvPr>
            <p:ph type="ftr" sz="quarter" idx="4"/>
          </p:nvPr>
        </p:nvSpPr>
        <p:spPr bwMode="auto">
          <a:xfrm>
            <a:off x="0" y="8686800"/>
            <a:ext cx="2971800" cy="45720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b" anchorCtr="0" compatLnSpc="1">
            <a:prstTxWarp prst="textNoShape">
              <a:avLst/>
            </a:prstTxWarp>
          </a:bodyPr>
          <a:lstStyle>
            <a:lvl1pPr>
              <a:defRPr sz="1200">
                <a:latin typeface="Arial" charset="0"/>
                <a:ea typeface="ＭＳ Ｐゴシック" charset="0"/>
                <a:cs typeface="Geneva" charset="0"/>
              </a:defRPr>
            </a:lvl1pPr>
          </a:lstStyle>
          <a:p>
            <a:pPr>
              <a:defRPr/>
            </a:pPr>
            <a:endParaRPr lang="es-ES_tradnl"/>
          </a:p>
        </p:txBody>
      </p:sp>
      <p:sp>
        <p:nvSpPr>
          <p:cNvPr id="3079" name="Rectangle 7">
            <a:extLst>
              <a:ext uri="{FF2B5EF4-FFF2-40B4-BE49-F238E27FC236}">
                <a16:creationId xmlns:a16="http://schemas.microsoft.com/office/drawing/2014/main" id="{C7167CD1-FCE7-41EA-A41C-95B195791C25}"/>
              </a:ext>
            </a:extLst>
          </p:cNvPr>
          <p:cNvSpPr>
            <a:spLocks noGrp="1" noChangeArrowheads="1"/>
          </p:cNvSpPr>
          <p:nvPr>
            <p:ph type="sldNum" sz="quarter" idx="5"/>
          </p:nvPr>
        </p:nvSpPr>
        <p:spPr bwMode="auto">
          <a:xfrm>
            <a:off x="3886200" y="8686800"/>
            <a:ext cx="2971800" cy="45720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b" anchorCtr="0" compatLnSpc="1">
            <a:prstTxWarp prst="textNoShape">
              <a:avLst/>
            </a:prstTxWarp>
          </a:bodyPr>
          <a:lstStyle>
            <a:lvl1pPr algn="r">
              <a:defRPr sz="1200"/>
            </a:lvl1pPr>
          </a:lstStyle>
          <a:p>
            <a:fld id="{1249DBD0-0896-435E-A5AD-34F1819F2647}" type="slidenum">
              <a:rPr lang="es-ES_tradnl" altLang="es-ES"/>
              <a:pPr/>
              <a:t>‹Nº›</a:t>
            </a:fld>
            <a:endParaRPr lang="es-ES_tradnl" altLang="es-ES"/>
          </a:p>
        </p:txBody>
      </p:sp>
    </p:spTree>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Arial" charset="0"/>
        <a:ea typeface="MS PGothic" panose="020B0600070205080204" pitchFamily="34" charset="-128"/>
        <a:cs typeface="MS PGothic" panose="020B0600070205080204" pitchFamily="34" charset="-128"/>
      </a:defRPr>
    </a:lvl1pPr>
    <a:lvl2pPr marL="457200" algn="l" rtl="0" eaLnBrk="0" fontAlgn="base" hangingPunct="0">
      <a:spcBef>
        <a:spcPct val="30000"/>
      </a:spcBef>
      <a:spcAft>
        <a:spcPct val="0"/>
      </a:spcAft>
      <a:defRPr sz="1200" kern="1200">
        <a:solidFill>
          <a:schemeClr val="tx1"/>
        </a:solidFill>
        <a:latin typeface="Arial" charset="0"/>
        <a:ea typeface="MS PGothic" panose="020B0600070205080204" pitchFamily="34" charset="-128"/>
        <a:cs typeface="Geneva" charset="0"/>
      </a:defRPr>
    </a:lvl2pPr>
    <a:lvl3pPr marL="914400" algn="l" rtl="0" eaLnBrk="0" fontAlgn="base" hangingPunct="0">
      <a:spcBef>
        <a:spcPct val="30000"/>
      </a:spcBef>
      <a:spcAft>
        <a:spcPct val="0"/>
      </a:spcAft>
      <a:defRPr sz="1200" kern="1200">
        <a:solidFill>
          <a:schemeClr val="tx1"/>
        </a:solidFill>
        <a:latin typeface="Arial" charset="0"/>
        <a:ea typeface="Geneva" charset="0"/>
        <a:cs typeface="Geneva" charset="0"/>
      </a:defRPr>
    </a:lvl3pPr>
    <a:lvl4pPr marL="1371600" algn="l" rtl="0" eaLnBrk="0" fontAlgn="base" hangingPunct="0">
      <a:spcBef>
        <a:spcPct val="30000"/>
      </a:spcBef>
      <a:spcAft>
        <a:spcPct val="0"/>
      </a:spcAft>
      <a:defRPr sz="1200" kern="1200">
        <a:solidFill>
          <a:schemeClr val="tx1"/>
        </a:solidFill>
        <a:latin typeface="Arial" charset="0"/>
        <a:ea typeface="Geneva" charset="0"/>
        <a:cs typeface="Geneva" charset="0"/>
      </a:defRPr>
    </a:lvl4pPr>
    <a:lvl5pPr marL="1828800" algn="l" rtl="0" eaLnBrk="0" fontAlgn="base" hangingPunct="0">
      <a:spcBef>
        <a:spcPct val="30000"/>
      </a:spcBef>
      <a:spcAft>
        <a:spcPct val="0"/>
      </a:spcAft>
      <a:defRPr sz="1200" kern="1200">
        <a:solidFill>
          <a:schemeClr val="tx1"/>
        </a:solidFill>
        <a:latin typeface="Arial" charset="0"/>
        <a:ea typeface="Geneva" charset="0"/>
        <a:cs typeface="Geneva" charset="0"/>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7">
            <a:extLst>
              <a:ext uri="{FF2B5EF4-FFF2-40B4-BE49-F238E27FC236}">
                <a16:creationId xmlns:a16="http://schemas.microsoft.com/office/drawing/2014/main" id="{EF59FF60-0D41-4E7F-BEFF-85118BBD5D66}"/>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F151EA7E-0C24-4062-A063-8B5CF0346067}" type="slidenum">
              <a:rPr lang="es-ES_tradnl" altLang="es-ES" sz="1200"/>
              <a:pPr/>
              <a:t>0</a:t>
            </a:fld>
            <a:endParaRPr lang="es-ES_tradnl" altLang="es-ES" sz="1200"/>
          </a:p>
        </p:txBody>
      </p:sp>
      <p:sp>
        <p:nvSpPr>
          <p:cNvPr id="4098" name="Rectangle 2">
            <a:extLst>
              <a:ext uri="{FF2B5EF4-FFF2-40B4-BE49-F238E27FC236}">
                <a16:creationId xmlns:a16="http://schemas.microsoft.com/office/drawing/2014/main" id="{33C15188-C1C0-4539-BB44-25319228D90B}"/>
              </a:ext>
            </a:extLst>
          </p:cNvPr>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16387" name="Rectangle 3">
            <a:extLst>
              <a:ext uri="{FF2B5EF4-FFF2-40B4-BE49-F238E27FC236}">
                <a16:creationId xmlns:a16="http://schemas.microsoft.com/office/drawing/2014/main" id="{15CD8D45-D1D2-4AE6-912B-07DF4F81EF65}"/>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eaLnBrk="1" hangingPunct="1"/>
            <a:endParaRPr lang="es-ES" altLang="es-ES">
              <a:latin typeface="Arial" panose="020B0604020202020204"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1249DBD0-0896-435E-A5AD-34F1819F2647}" type="slidenum">
              <a:rPr lang="es-ES_tradnl" altLang="es-ES" smtClean="0"/>
              <a:pPr/>
              <a:t>15</a:t>
            </a:fld>
            <a:endParaRPr lang="es-ES_tradnl" altLang="es-ES"/>
          </a:p>
        </p:txBody>
      </p:sp>
    </p:spTree>
    <p:extLst>
      <p:ext uri="{BB962C8B-B14F-4D97-AF65-F5344CB8AC3E}">
        <p14:creationId xmlns:p14="http://schemas.microsoft.com/office/powerpoint/2010/main" val="39338792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Puesto que se dispone de alimentación de 5V por </a:t>
            </a:r>
            <a:r>
              <a:rPr lang="es-ES" dirty="0" err="1"/>
              <a:t>usb</a:t>
            </a:r>
            <a:r>
              <a:rPr lang="es-ES" dirty="0"/>
              <a:t> y 3V3 por los conectores verticales, hay un selector de alimentación que conmuta dependiendo de la situación, priorizando a 5V. Posteriormente, la seleccionada se regula a 3V3 estables, para la alimentación del módulo de Kirale.</a:t>
            </a:r>
          </a:p>
        </p:txBody>
      </p:sp>
      <p:sp>
        <p:nvSpPr>
          <p:cNvPr id="4" name="Marcador de número de diapositiva 3"/>
          <p:cNvSpPr>
            <a:spLocks noGrp="1"/>
          </p:cNvSpPr>
          <p:nvPr>
            <p:ph type="sldNum" sz="quarter" idx="5"/>
          </p:nvPr>
        </p:nvSpPr>
        <p:spPr/>
        <p:txBody>
          <a:bodyPr/>
          <a:lstStyle/>
          <a:p>
            <a:fld id="{1249DBD0-0896-435E-A5AD-34F1819F2647}" type="slidenum">
              <a:rPr lang="es-ES_tradnl" altLang="es-ES" smtClean="0"/>
              <a:pPr/>
              <a:t>16</a:t>
            </a:fld>
            <a:endParaRPr lang="es-ES_tradnl" altLang="es-ES"/>
          </a:p>
        </p:txBody>
      </p:sp>
    </p:spTree>
    <p:extLst>
      <p:ext uri="{BB962C8B-B14F-4D97-AF65-F5344CB8AC3E}">
        <p14:creationId xmlns:p14="http://schemas.microsoft.com/office/powerpoint/2010/main" val="36218655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Parte del circuito donde se integra el módulo KTWM102 con las resistencias pertinentes y un botón de </a:t>
            </a:r>
            <a:r>
              <a:rPr lang="es-ES" dirty="0" err="1"/>
              <a:t>Reset</a:t>
            </a:r>
            <a:r>
              <a:rPr lang="es-ES" dirty="0"/>
              <a:t>.</a:t>
            </a:r>
          </a:p>
        </p:txBody>
      </p:sp>
      <p:sp>
        <p:nvSpPr>
          <p:cNvPr id="4" name="Marcador de número de diapositiva 3"/>
          <p:cNvSpPr>
            <a:spLocks noGrp="1"/>
          </p:cNvSpPr>
          <p:nvPr>
            <p:ph type="sldNum" sz="quarter" idx="5"/>
          </p:nvPr>
        </p:nvSpPr>
        <p:spPr/>
        <p:txBody>
          <a:bodyPr/>
          <a:lstStyle/>
          <a:p>
            <a:fld id="{1249DBD0-0896-435E-A5AD-34F1819F2647}" type="slidenum">
              <a:rPr lang="es-ES_tradnl" altLang="es-ES" smtClean="0"/>
              <a:pPr/>
              <a:t>17</a:t>
            </a:fld>
            <a:endParaRPr lang="es-ES_tradnl" altLang="es-ES"/>
          </a:p>
        </p:txBody>
      </p:sp>
    </p:spTree>
    <p:extLst>
      <p:ext uri="{BB962C8B-B14F-4D97-AF65-F5344CB8AC3E}">
        <p14:creationId xmlns:p14="http://schemas.microsoft.com/office/powerpoint/2010/main" val="13749446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En esta parte del circuito se añaden los conectores verticales que conectarán la PCB a la plataforma Cookie</a:t>
            </a:r>
          </a:p>
        </p:txBody>
      </p:sp>
      <p:sp>
        <p:nvSpPr>
          <p:cNvPr id="4" name="Marcador de número de diapositiva 3"/>
          <p:cNvSpPr>
            <a:spLocks noGrp="1"/>
          </p:cNvSpPr>
          <p:nvPr>
            <p:ph type="sldNum" sz="quarter" idx="5"/>
          </p:nvPr>
        </p:nvSpPr>
        <p:spPr/>
        <p:txBody>
          <a:bodyPr/>
          <a:lstStyle/>
          <a:p>
            <a:fld id="{1249DBD0-0896-435E-A5AD-34F1819F2647}" type="slidenum">
              <a:rPr lang="es-ES_tradnl" altLang="es-ES" smtClean="0"/>
              <a:pPr/>
              <a:t>18</a:t>
            </a:fld>
            <a:endParaRPr lang="es-ES_tradnl" altLang="es-ES"/>
          </a:p>
        </p:txBody>
      </p:sp>
    </p:spTree>
    <p:extLst>
      <p:ext uri="{BB962C8B-B14F-4D97-AF65-F5344CB8AC3E}">
        <p14:creationId xmlns:p14="http://schemas.microsoft.com/office/powerpoint/2010/main" val="41075874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Parte que incluye USB </a:t>
            </a:r>
            <a:r>
              <a:rPr lang="es-ES" dirty="0" err="1"/>
              <a:t>microUSB</a:t>
            </a:r>
            <a:r>
              <a:rPr lang="es-ES" dirty="0"/>
              <a:t> </a:t>
            </a:r>
            <a:r>
              <a:rPr lang="es-ES" dirty="0" err="1"/>
              <a:t>Type</a:t>
            </a:r>
            <a:r>
              <a:rPr lang="es-ES" dirty="0"/>
              <a:t> B</a:t>
            </a:r>
          </a:p>
        </p:txBody>
      </p:sp>
      <p:sp>
        <p:nvSpPr>
          <p:cNvPr id="4" name="Marcador de número de diapositiva 3"/>
          <p:cNvSpPr>
            <a:spLocks noGrp="1"/>
          </p:cNvSpPr>
          <p:nvPr>
            <p:ph type="sldNum" sz="quarter" idx="5"/>
          </p:nvPr>
        </p:nvSpPr>
        <p:spPr/>
        <p:txBody>
          <a:bodyPr/>
          <a:lstStyle/>
          <a:p>
            <a:fld id="{1249DBD0-0896-435E-A5AD-34F1819F2647}" type="slidenum">
              <a:rPr lang="es-ES_tradnl" altLang="es-ES" smtClean="0"/>
              <a:pPr/>
              <a:t>19</a:t>
            </a:fld>
            <a:endParaRPr lang="es-ES_tradnl" altLang="es-ES"/>
          </a:p>
        </p:txBody>
      </p:sp>
    </p:spTree>
    <p:extLst>
      <p:ext uri="{BB962C8B-B14F-4D97-AF65-F5344CB8AC3E}">
        <p14:creationId xmlns:p14="http://schemas.microsoft.com/office/powerpoint/2010/main" val="30397281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El Layout realizado se basa en un posicionamiento de componentes en la capa TOP junto a la mayor parte de pistas, dejando la capa BOTTOM para un plano de masa y algunas pistas para los cambios de cara.</a:t>
            </a:r>
          </a:p>
        </p:txBody>
      </p:sp>
      <p:sp>
        <p:nvSpPr>
          <p:cNvPr id="4" name="Marcador de número de diapositiva 3"/>
          <p:cNvSpPr>
            <a:spLocks noGrp="1"/>
          </p:cNvSpPr>
          <p:nvPr>
            <p:ph type="sldNum" sz="quarter" idx="5"/>
          </p:nvPr>
        </p:nvSpPr>
        <p:spPr/>
        <p:txBody>
          <a:bodyPr/>
          <a:lstStyle/>
          <a:p>
            <a:fld id="{1249DBD0-0896-435E-A5AD-34F1819F2647}" type="slidenum">
              <a:rPr lang="es-ES_tradnl" altLang="es-ES" smtClean="0"/>
              <a:pPr/>
              <a:t>20</a:t>
            </a:fld>
            <a:endParaRPr lang="es-ES_tradnl" altLang="es-ES"/>
          </a:p>
        </p:txBody>
      </p:sp>
    </p:spTree>
    <p:extLst>
      <p:ext uri="{BB962C8B-B14F-4D97-AF65-F5344CB8AC3E}">
        <p14:creationId xmlns:p14="http://schemas.microsoft.com/office/powerpoint/2010/main" val="22755855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1249DBD0-0896-435E-A5AD-34F1819F2647}" type="slidenum">
              <a:rPr lang="es-ES_tradnl" altLang="es-ES" smtClean="0"/>
              <a:pPr/>
              <a:t>22</a:t>
            </a:fld>
            <a:endParaRPr lang="es-ES_tradnl" altLang="es-ES"/>
          </a:p>
        </p:txBody>
      </p:sp>
    </p:spTree>
    <p:extLst>
      <p:ext uri="{BB962C8B-B14F-4D97-AF65-F5344CB8AC3E}">
        <p14:creationId xmlns:p14="http://schemas.microsoft.com/office/powerpoint/2010/main" val="14818863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Red sencilla de dos nodos para </a:t>
            </a:r>
          </a:p>
        </p:txBody>
      </p:sp>
      <p:sp>
        <p:nvSpPr>
          <p:cNvPr id="4" name="Marcador de número de diapositiva 3"/>
          <p:cNvSpPr>
            <a:spLocks noGrp="1"/>
          </p:cNvSpPr>
          <p:nvPr>
            <p:ph type="sldNum" sz="quarter" idx="5"/>
          </p:nvPr>
        </p:nvSpPr>
        <p:spPr/>
        <p:txBody>
          <a:bodyPr/>
          <a:lstStyle/>
          <a:p>
            <a:fld id="{1249DBD0-0896-435E-A5AD-34F1819F2647}" type="slidenum">
              <a:rPr lang="es-ES_tradnl" altLang="es-ES" smtClean="0"/>
              <a:pPr/>
              <a:t>23</a:t>
            </a:fld>
            <a:endParaRPr lang="es-ES_tradnl" altLang="es-ES"/>
          </a:p>
        </p:txBody>
      </p:sp>
    </p:spTree>
    <p:extLst>
      <p:ext uri="{BB962C8B-B14F-4D97-AF65-F5344CB8AC3E}">
        <p14:creationId xmlns:p14="http://schemas.microsoft.com/office/powerpoint/2010/main" val="15132492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Primeramente se configura el Border Router y se comienza a usar su Panel de Administración. </a:t>
            </a:r>
          </a:p>
          <a:p>
            <a:r>
              <a:rPr lang="es-ES" dirty="0"/>
              <a:t>Red básica con otro nodo para comprobar conectividad con redes externas.</a:t>
            </a:r>
          </a:p>
        </p:txBody>
      </p:sp>
      <p:sp>
        <p:nvSpPr>
          <p:cNvPr id="4" name="Marcador de número de diapositiva 3"/>
          <p:cNvSpPr>
            <a:spLocks noGrp="1"/>
          </p:cNvSpPr>
          <p:nvPr>
            <p:ph type="sldNum" sz="quarter" idx="5"/>
          </p:nvPr>
        </p:nvSpPr>
        <p:spPr/>
        <p:txBody>
          <a:bodyPr/>
          <a:lstStyle/>
          <a:p>
            <a:fld id="{1249DBD0-0896-435E-A5AD-34F1819F2647}" type="slidenum">
              <a:rPr lang="es-ES_tradnl" altLang="es-ES" smtClean="0"/>
              <a:pPr/>
              <a:t>24</a:t>
            </a:fld>
            <a:endParaRPr lang="es-ES_tradnl" altLang="es-ES"/>
          </a:p>
        </p:txBody>
      </p:sp>
    </p:spTree>
    <p:extLst>
      <p:ext uri="{BB962C8B-B14F-4D97-AF65-F5344CB8AC3E}">
        <p14:creationId xmlns:p14="http://schemas.microsoft.com/office/powerpoint/2010/main" val="5310780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Segunda topología de red creada con el BR, probando el envío de mensajes entre Dongles a través del BR.</a:t>
            </a:r>
          </a:p>
        </p:txBody>
      </p:sp>
      <p:sp>
        <p:nvSpPr>
          <p:cNvPr id="4" name="Marcador de número de diapositiva 3"/>
          <p:cNvSpPr>
            <a:spLocks noGrp="1"/>
          </p:cNvSpPr>
          <p:nvPr>
            <p:ph type="sldNum" sz="quarter" idx="5"/>
          </p:nvPr>
        </p:nvSpPr>
        <p:spPr/>
        <p:txBody>
          <a:bodyPr/>
          <a:lstStyle/>
          <a:p>
            <a:fld id="{1249DBD0-0896-435E-A5AD-34F1819F2647}" type="slidenum">
              <a:rPr lang="es-ES_tradnl" altLang="es-ES" smtClean="0"/>
              <a:pPr/>
              <a:t>25</a:t>
            </a:fld>
            <a:endParaRPr lang="es-ES_tradnl" altLang="es-ES"/>
          </a:p>
        </p:txBody>
      </p:sp>
    </p:spTree>
    <p:extLst>
      <p:ext uri="{BB962C8B-B14F-4D97-AF65-F5344CB8AC3E}">
        <p14:creationId xmlns:p14="http://schemas.microsoft.com/office/powerpoint/2010/main" val="18569114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Día a día se van desarrollando cada vez más las tecnologías IoT, interconectando cada vez más dispositivos. Ante este rápido crecimiento de dispositivos, surgen dos principales problemáticas: las direcciones posibles dentro de protocolo IPv4 se están agotando, y a la vez, el gran número de dispositivos requiere un alto consumo energético.</a:t>
            </a:r>
          </a:p>
          <a:p>
            <a:pPr marL="0" marR="0" lvl="0" indent="0" algn="l" defTabSz="914400" rtl="0" eaLnBrk="0" fontAlgn="base" latinLnBrk="0" hangingPunct="0">
              <a:lnSpc>
                <a:spcPct val="100000"/>
              </a:lnSpc>
              <a:spcBef>
                <a:spcPct val="30000"/>
              </a:spcBef>
              <a:spcAft>
                <a:spcPct val="0"/>
              </a:spcAft>
              <a:buClrTx/>
              <a:buSzTx/>
              <a:buFontTx/>
              <a:buNone/>
              <a:tabLst/>
              <a:defRPr/>
            </a:pPr>
            <a:r>
              <a:rPr lang="es-ES" dirty="0"/>
              <a:t>Ante las necesidades surgen las redes 6LoWPAN. </a:t>
            </a:r>
          </a:p>
          <a:p>
            <a:endParaRPr lang="es-ES" dirty="0"/>
          </a:p>
        </p:txBody>
      </p:sp>
      <p:sp>
        <p:nvSpPr>
          <p:cNvPr id="4" name="Marcador de número de diapositiva 3"/>
          <p:cNvSpPr>
            <a:spLocks noGrp="1"/>
          </p:cNvSpPr>
          <p:nvPr>
            <p:ph type="sldNum" sz="quarter" idx="5"/>
          </p:nvPr>
        </p:nvSpPr>
        <p:spPr/>
        <p:txBody>
          <a:bodyPr/>
          <a:lstStyle/>
          <a:p>
            <a:fld id="{1249DBD0-0896-435E-A5AD-34F1819F2647}" type="slidenum">
              <a:rPr lang="es-ES_tradnl" altLang="es-ES" smtClean="0"/>
              <a:pPr/>
              <a:t>5</a:t>
            </a:fld>
            <a:endParaRPr lang="es-ES_tradnl" altLang="es-ES"/>
          </a:p>
        </p:txBody>
      </p:sp>
    </p:spTree>
    <p:extLst>
      <p:ext uri="{BB962C8B-B14F-4D97-AF65-F5344CB8AC3E}">
        <p14:creationId xmlns:p14="http://schemas.microsoft.com/office/powerpoint/2010/main" val="289995221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Posterior a la integración del BR, se incluye una PCB Cookie como 4º nodo pasivo. Con Topología 1 se valida a nivel básico el nuevo nodo y que es capaz de recibir mensajes desde el nodo líder, mientras que con la topología 2, se prueba el envío desde nodo Dongle MED (bc03) hasta el nodo MED formado por la PCB, teniendo 3 saltos a realizar. En estas topologías también se ejecuta un script desde el PC, enviando mensajes UDP a todos los nodos, comprobando así la posibilidad de intercambio de datos con redes externas.</a:t>
            </a:r>
          </a:p>
          <a:p>
            <a:r>
              <a:rPr lang="es-ES" dirty="0"/>
              <a:t>Con ambas topologías se mide el ping a ambos </a:t>
            </a:r>
          </a:p>
        </p:txBody>
      </p:sp>
      <p:sp>
        <p:nvSpPr>
          <p:cNvPr id="4" name="Marcador de número de diapositiva 3"/>
          <p:cNvSpPr>
            <a:spLocks noGrp="1"/>
          </p:cNvSpPr>
          <p:nvPr>
            <p:ph type="sldNum" sz="quarter" idx="5"/>
          </p:nvPr>
        </p:nvSpPr>
        <p:spPr/>
        <p:txBody>
          <a:bodyPr/>
          <a:lstStyle/>
          <a:p>
            <a:fld id="{1249DBD0-0896-435E-A5AD-34F1819F2647}" type="slidenum">
              <a:rPr lang="es-ES_tradnl" altLang="es-ES" smtClean="0"/>
              <a:pPr/>
              <a:t>26</a:t>
            </a:fld>
            <a:endParaRPr lang="es-ES_tradnl" altLang="es-ES"/>
          </a:p>
        </p:txBody>
      </p:sp>
    </p:spTree>
    <p:extLst>
      <p:ext uri="{BB962C8B-B14F-4D97-AF65-F5344CB8AC3E}">
        <p14:creationId xmlns:p14="http://schemas.microsoft.com/office/powerpoint/2010/main" val="165635105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Pruebas de conectividad (ping desde PC) y envío de mensajes con 2 Dongles a las dos PCB y una PCB a nodo REED. Se empieza a utilizar </a:t>
            </a:r>
            <a:r>
              <a:rPr lang="es-ES" dirty="0" err="1"/>
              <a:t>Kitools</a:t>
            </a:r>
            <a:r>
              <a:rPr lang="es-ES" dirty="0"/>
              <a:t> para ver los LOGS de mensajes multisalto.	</a:t>
            </a:r>
          </a:p>
        </p:txBody>
      </p:sp>
      <p:sp>
        <p:nvSpPr>
          <p:cNvPr id="4" name="Marcador de número de diapositiva 3"/>
          <p:cNvSpPr>
            <a:spLocks noGrp="1"/>
          </p:cNvSpPr>
          <p:nvPr>
            <p:ph type="sldNum" sz="quarter" idx="5"/>
          </p:nvPr>
        </p:nvSpPr>
        <p:spPr/>
        <p:txBody>
          <a:bodyPr/>
          <a:lstStyle/>
          <a:p>
            <a:fld id="{1249DBD0-0896-435E-A5AD-34F1819F2647}" type="slidenum">
              <a:rPr lang="es-ES_tradnl" altLang="es-ES" smtClean="0"/>
              <a:pPr/>
              <a:t>27</a:t>
            </a:fld>
            <a:endParaRPr lang="es-ES_tradnl" altLang="es-ES"/>
          </a:p>
        </p:txBody>
      </p:sp>
    </p:spTree>
    <p:extLst>
      <p:ext uri="{BB962C8B-B14F-4D97-AF65-F5344CB8AC3E}">
        <p14:creationId xmlns:p14="http://schemas.microsoft.com/office/powerpoint/2010/main" val="113914981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Se añade una 3ª </a:t>
            </a:r>
            <a:r>
              <a:rPr lang="es-ES" dirty="0" err="1"/>
              <a:t>pcb</a:t>
            </a:r>
            <a:r>
              <a:rPr lang="es-ES" dirty="0"/>
              <a:t> Cookie pasiva. PCB Cookie que envía a REED Dongle es 0x2402.</a:t>
            </a:r>
          </a:p>
          <a:p>
            <a:r>
              <a:rPr lang="es-ES" dirty="0"/>
              <a:t>Se aumenta el tamaño de bytes enviados desde PC a 100 bytes.</a:t>
            </a:r>
          </a:p>
          <a:p>
            <a:r>
              <a:rPr lang="es-ES" dirty="0"/>
              <a:t>Pruebas durante 5 horas.</a:t>
            </a:r>
          </a:p>
        </p:txBody>
      </p:sp>
      <p:sp>
        <p:nvSpPr>
          <p:cNvPr id="4" name="Marcador de número de diapositiva 3"/>
          <p:cNvSpPr>
            <a:spLocks noGrp="1"/>
          </p:cNvSpPr>
          <p:nvPr>
            <p:ph type="sldNum" sz="quarter" idx="5"/>
          </p:nvPr>
        </p:nvSpPr>
        <p:spPr/>
        <p:txBody>
          <a:bodyPr/>
          <a:lstStyle/>
          <a:p>
            <a:fld id="{1249DBD0-0896-435E-A5AD-34F1819F2647}" type="slidenum">
              <a:rPr lang="es-ES_tradnl" altLang="es-ES" smtClean="0"/>
              <a:pPr/>
              <a:t>28</a:t>
            </a:fld>
            <a:endParaRPr lang="es-ES_tradnl" altLang="es-ES"/>
          </a:p>
        </p:txBody>
      </p:sp>
    </p:spTree>
    <p:extLst>
      <p:ext uri="{BB962C8B-B14F-4D97-AF65-F5344CB8AC3E}">
        <p14:creationId xmlns:p14="http://schemas.microsoft.com/office/powerpoint/2010/main" val="207920053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1249DBD0-0896-435E-A5AD-34F1819F2647}" type="slidenum">
              <a:rPr lang="es-ES_tradnl" altLang="es-ES" smtClean="0"/>
              <a:pPr/>
              <a:t>30</a:t>
            </a:fld>
            <a:endParaRPr lang="es-ES_tradnl" altLang="es-ES"/>
          </a:p>
        </p:txBody>
      </p:sp>
    </p:spTree>
    <p:extLst>
      <p:ext uri="{BB962C8B-B14F-4D97-AF65-F5344CB8AC3E}">
        <p14:creationId xmlns:p14="http://schemas.microsoft.com/office/powerpoint/2010/main" val="33809929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s-ES" dirty="0"/>
              <a:t>6LoWPAN consigue vencer estos problemas mencionados gracias al uso del protocolo IPv6 en dispositivos de bajo consumo y procesamiento limitado. IPv6 para redes con pérdidas. Algunos ejemplos de implementaciones de 6LoWPAN son </a:t>
            </a:r>
            <a:r>
              <a:rPr lang="es-ES" dirty="0" err="1"/>
              <a:t>Contiki</a:t>
            </a:r>
            <a:r>
              <a:rPr lang="es-ES" dirty="0"/>
              <a:t>, </a:t>
            </a:r>
            <a:r>
              <a:rPr lang="es-ES" dirty="0" err="1"/>
              <a:t>TinyOs</a:t>
            </a:r>
            <a:r>
              <a:rPr lang="es-ES" dirty="0"/>
              <a:t> Y Thread, la cuál es la elegida para este proyecto.</a:t>
            </a:r>
          </a:p>
          <a:p>
            <a:endParaRPr lang="es-ES" dirty="0"/>
          </a:p>
        </p:txBody>
      </p:sp>
      <p:sp>
        <p:nvSpPr>
          <p:cNvPr id="4" name="Marcador de número de diapositiva 3"/>
          <p:cNvSpPr>
            <a:spLocks noGrp="1"/>
          </p:cNvSpPr>
          <p:nvPr>
            <p:ph type="sldNum" sz="quarter" idx="5"/>
          </p:nvPr>
        </p:nvSpPr>
        <p:spPr/>
        <p:txBody>
          <a:bodyPr/>
          <a:lstStyle/>
          <a:p>
            <a:fld id="{1249DBD0-0896-435E-A5AD-34F1819F2647}" type="slidenum">
              <a:rPr lang="es-ES_tradnl" altLang="es-ES" smtClean="0"/>
              <a:pPr/>
              <a:t>6</a:t>
            </a:fld>
            <a:endParaRPr lang="es-ES_tradnl" altLang="es-ES"/>
          </a:p>
        </p:txBody>
      </p:sp>
    </p:spTree>
    <p:extLst>
      <p:ext uri="{BB962C8B-B14F-4D97-AF65-F5344CB8AC3E}">
        <p14:creationId xmlns:p14="http://schemas.microsoft.com/office/powerpoint/2010/main" val="30615613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La pila del protocolo básica en redes 6LowPAN, como se muestra, se compone de las capas físicas y de enlace basadas en IEEE 802.15.4, una capa de red implementando IPv6 adaptado, capa de transporte ya sea UDP o ICMP y finalmente la capa de aplicación.</a:t>
            </a:r>
          </a:p>
        </p:txBody>
      </p:sp>
      <p:sp>
        <p:nvSpPr>
          <p:cNvPr id="4" name="Marcador de número de diapositiva 3"/>
          <p:cNvSpPr>
            <a:spLocks noGrp="1"/>
          </p:cNvSpPr>
          <p:nvPr>
            <p:ph type="sldNum" sz="quarter" idx="5"/>
          </p:nvPr>
        </p:nvSpPr>
        <p:spPr/>
        <p:txBody>
          <a:bodyPr/>
          <a:lstStyle/>
          <a:p>
            <a:fld id="{1249DBD0-0896-435E-A5AD-34F1819F2647}" type="slidenum">
              <a:rPr lang="es-ES_tradnl" altLang="es-ES" smtClean="0"/>
              <a:pPr/>
              <a:t>7</a:t>
            </a:fld>
            <a:endParaRPr lang="es-ES_tradnl" altLang="es-ES"/>
          </a:p>
        </p:txBody>
      </p:sp>
    </p:spTree>
    <p:extLst>
      <p:ext uri="{BB962C8B-B14F-4D97-AF65-F5344CB8AC3E}">
        <p14:creationId xmlns:p14="http://schemas.microsoft.com/office/powerpoint/2010/main" val="35728981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Simplicidad </a:t>
            </a:r>
            <a:r>
              <a:rPr lang="es-ES" dirty="0">
                <a:sym typeface="Wingdings" panose="05000000000000000000" pitchFamily="2" charset="2"/>
              </a:rPr>
              <a:t> Fácil puesta en marcha y operatividad. Autoconfiguración para los protocolos formación, creación y unión a una red. Arreglo problemas de enrutado en tiempo real.</a:t>
            </a:r>
          </a:p>
          <a:p>
            <a:r>
              <a:rPr lang="es-ES" dirty="0">
                <a:sym typeface="Wingdings" panose="05000000000000000000" pitchFamily="2" charset="2"/>
              </a:rPr>
              <a:t>Seguridad  No se une un dispositivo sin estar autorizado.</a:t>
            </a:r>
          </a:p>
          <a:p>
            <a:r>
              <a:rPr lang="es-ES" dirty="0">
                <a:sym typeface="Wingdings" panose="05000000000000000000" pitchFamily="2" charset="2"/>
              </a:rPr>
              <a:t>Variedad de tamaño  Optimización de red en función del uso.</a:t>
            </a:r>
          </a:p>
          <a:p>
            <a:r>
              <a:rPr lang="es-ES" dirty="0">
                <a:sym typeface="Wingdings" panose="05000000000000000000" pitchFamily="2" charset="2"/>
              </a:rPr>
              <a:t>Rango  Con unos pocos dispositivos comunes se cubre toda una casa.</a:t>
            </a:r>
          </a:p>
          <a:p>
            <a:r>
              <a:rPr lang="es-ES" dirty="0">
                <a:sym typeface="Wingdings" panose="05000000000000000000" pitchFamily="2" charset="2"/>
              </a:rPr>
              <a:t>Sin fallos  Protocolo fiable incluso si un nodo falla individualmente.</a:t>
            </a:r>
          </a:p>
          <a:p>
            <a:r>
              <a:rPr lang="es-ES" dirty="0">
                <a:sym typeface="Wingdings" panose="05000000000000000000" pitchFamily="2" charset="2"/>
              </a:rPr>
              <a:t>Baja potencia  Durante años con pilas AA gracias a uso de </a:t>
            </a:r>
            <a:r>
              <a:rPr lang="es-ES" dirty="0" err="1">
                <a:sym typeface="Wingdings" panose="05000000000000000000" pitchFamily="2" charset="2"/>
              </a:rPr>
              <a:t>duty</a:t>
            </a:r>
            <a:r>
              <a:rPr lang="es-ES" dirty="0">
                <a:sym typeface="Wingdings" panose="05000000000000000000" pitchFamily="2" charset="2"/>
              </a:rPr>
              <a:t> ajustado.</a:t>
            </a:r>
          </a:p>
          <a:p>
            <a:endParaRPr lang="es-ES" dirty="0"/>
          </a:p>
        </p:txBody>
      </p:sp>
      <p:sp>
        <p:nvSpPr>
          <p:cNvPr id="4" name="Marcador de número de diapositiva 3"/>
          <p:cNvSpPr>
            <a:spLocks noGrp="1"/>
          </p:cNvSpPr>
          <p:nvPr>
            <p:ph type="sldNum" sz="quarter" idx="5"/>
          </p:nvPr>
        </p:nvSpPr>
        <p:spPr/>
        <p:txBody>
          <a:bodyPr/>
          <a:lstStyle/>
          <a:p>
            <a:fld id="{1249DBD0-0896-435E-A5AD-34F1819F2647}" type="slidenum">
              <a:rPr lang="es-ES_tradnl" altLang="es-ES" smtClean="0"/>
              <a:pPr/>
              <a:t>8</a:t>
            </a:fld>
            <a:endParaRPr lang="es-ES_tradnl" altLang="es-ES"/>
          </a:p>
        </p:txBody>
      </p:sp>
    </p:spTree>
    <p:extLst>
      <p:ext uri="{BB962C8B-B14F-4D97-AF65-F5344CB8AC3E}">
        <p14:creationId xmlns:p14="http://schemas.microsoft.com/office/powerpoint/2010/main" val="242928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1249DBD0-0896-435E-A5AD-34F1819F2647}" type="slidenum">
              <a:rPr lang="es-ES_tradnl" altLang="es-ES" smtClean="0"/>
              <a:pPr/>
              <a:t>9</a:t>
            </a:fld>
            <a:endParaRPr lang="es-ES_tradnl" altLang="es-ES"/>
          </a:p>
        </p:txBody>
      </p:sp>
    </p:spTree>
    <p:extLst>
      <p:ext uri="{BB962C8B-B14F-4D97-AF65-F5344CB8AC3E}">
        <p14:creationId xmlns:p14="http://schemas.microsoft.com/office/powerpoint/2010/main" val="24928235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La pila del protocolo THREAD está basada en la pila de 6LoWPAN, añadiendo el enrutamiento por Vector de Distancia en la capa de red y seguridad DTLS al protocolo UDP en la capa de transporte.</a:t>
            </a:r>
          </a:p>
        </p:txBody>
      </p:sp>
      <p:sp>
        <p:nvSpPr>
          <p:cNvPr id="4" name="Marcador de número de diapositiva 3"/>
          <p:cNvSpPr>
            <a:spLocks noGrp="1"/>
          </p:cNvSpPr>
          <p:nvPr>
            <p:ph type="sldNum" sz="quarter" idx="5"/>
          </p:nvPr>
        </p:nvSpPr>
        <p:spPr/>
        <p:txBody>
          <a:bodyPr/>
          <a:lstStyle/>
          <a:p>
            <a:fld id="{1249DBD0-0896-435E-A5AD-34F1819F2647}" type="slidenum">
              <a:rPr lang="es-ES_tradnl" altLang="es-ES" smtClean="0"/>
              <a:pPr/>
              <a:t>10</a:t>
            </a:fld>
            <a:endParaRPr lang="es-ES_tradnl" altLang="es-ES"/>
          </a:p>
        </p:txBody>
      </p:sp>
    </p:spTree>
    <p:extLst>
      <p:ext uri="{BB962C8B-B14F-4D97-AF65-F5344CB8AC3E}">
        <p14:creationId xmlns:p14="http://schemas.microsoft.com/office/powerpoint/2010/main" val="37443275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1249DBD0-0896-435E-A5AD-34F1819F2647}" type="slidenum">
              <a:rPr lang="es-ES_tradnl" altLang="es-ES" smtClean="0"/>
              <a:pPr/>
              <a:t>12</a:t>
            </a:fld>
            <a:endParaRPr lang="es-ES_tradnl" altLang="es-ES"/>
          </a:p>
        </p:txBody>
      </p:sp>
    </p:spTree>
    <p:extLst>
      <p:ext uri="{BB962C8B-B14F-4D97-AF65-F5344CB8AC3E}">
        <p14:creationId xmlns:p14="http://schemas.microsoft.com/office/powerpoint/2010/main" val="8445383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1249DBD0-0896-435E-A5AD-34F1819F2647}" type="slidenum">
              <a:rPr lang="es-ES_tradnl" altLang="es-ES" smtClean="0"/>
              <a:pPr/>
              <a:t>13</a:t>
            </a:fld>
            <a:endParaRPr lang="es-ES_tradnl" altLang="es-ES"/>
          </a:p>
        </p:txBody>
      </p:sp>
    </p:spTree>
    <p:extLst>
      <p:ext uri="{BB962C8B-B14F-4D97-AF65-F5344CB8AC3E}">
        <p14:creationId xmlns:p14="http://schemas.microsoft.com/office/powerpoint/2010/main" val="38081389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685800" y="2130425"/>
            <a:ext cx="7772400" cy="1470025"/>
          </a:xfrm>
          <a:prstGeom prst="rect">
            <a:avLst/>
          </a:prstGeom>
        </p:spPr>
        <p:txBody>
          <a:bodyPr vert="horz"/>
          <a:lstStyle/>
          <a:p>
            <a:r>
              <a:rPr lang="es-ES_tradnl"/>
              <a:t>Clic para editar título</a:t>
            </a:r>
            <a:endParaRPr lang="es-ES"/>
          </a:p>
        </p:txBody>
      </p:sp>
      <p:sp>
        <p:nvSpPr>
          <p:cNvPr id="3" name="Subtítulo 2"/>
          <p:cNvSpPr>
            <a:spLocks noGrp="1"/>
          </p:cNvSpPr>
          <p:nvPr>
            <p:ph type="subTitle" idx="1"/>
          </p:nvPr>
        </p:nvSpPr>
        <p:spPr>
          <a:xfrm>
            <a:off x="1371600" y="3886200"/>
            <a:ext cx="6400800" cy="1752600"/>
          </a:xfrm>
          <a:prstGeom prst="rect">
            <a:avLst/>
          </a:prstGeom>
        </p:spPr>
        <p:txBody>
          <a:bodyPr vert="horz"/>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s-ES_tradnl"/>
              <a:t>Haga clic para modificar el estilo de subtítulo del patrón</a:t>
            </a:r>
            <a:endParaRPr lang="es-ES"/>
          </a:p>
        </p:txBody>
      </p:sp>
      <p:sp>
        <p:nvSpPr>
          <p:cNvPr id="4" name="Rectangle 6">
            <a:extLst>
              <a:ext uri="{FF2B5EF4-FFF2-40B4-BE49-F238E27FC236}">
                <a16:creationId xmlns:a16="http://schemas.microsoft.com/office/drawing/2014/main" id="{B7EBD186-0803-439E-AF79-C6A39B8E0CCD}"/>
              </a:ext>
            </a:extLst>
          </p:cNvPr>
          <p:cNvSpPr>
            <a:spLocks noGrp="1" noChangeArrowheads="1"/>
          </p:cNvSpPr>
          <p:nvPr>
            <p:ph type="sldNum" sz="quarter" idx="10"/>
          </p:nvPr>
        </p:nvSpPr>
        <p:spPr>
          <a:ln/>
        </p:spPr>
        <p:txBody>
          <a:bodyPr/>
          <a:lstStyle>
            <a:lvl1pPr>
              <a:defRPr/>
            </a:lvl1pPr>
          </a:lstStyle>
          <a:p>
            <a:r>
              <a:rPr lang="es-ES_tradnl" altLang="es-ES"/>
              <a:t>DIAPOSITIVA</a:t>
            </a:r>
            <a:r>
              <a:rPr lang="es-ES_tradnl" altLang="es-ES" sz="800">
                <a:latin typeface="Arial" panose="020B0604020202020204" pitchFamily="34" charset="0"/>
              </a:rPr>
              <a:t> </a:t>
            </a:r>
            <a:fld id="{0FC7E24E-E6F0-4DE6-8FD1-8134BBA5FCC8}" type="slidenum">
              <a:rPr lang="es-ES_tradnl" altLang="es-ES"/>
              <a:pPr/>
              <a:t>‹Nº›</a:t>
            </a:fld>
            <a:endParaRPr lang="es-ES_tradnl" altLang="es-ES"/>
          </a:p>
        </p:txBody>
      </p:sp>
    </p:spTree>
    <p:extLst>
      <p:ext uri="{BB962C8B-B14F-4D97-AF65-F5344CB8AC3E}">
        <p14:creationId xmlns:p14="http://schemas.microsoft.com/office/powerpoint/2010/main" val="6643943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a:prstGeom prst="rect">
            <a:avLst/>
          </a:prstGeom>
        </p:spPr>
        <p:txBody>
          <a:bodyPr vert="horz"/>
          <a:lstStyle/>
          <a:p>
            <a:r>
              <a:rPr lang="es-ES_tradnl"/>
              <a:t>Clic para editar título</a:t>
            </a:r>
            <a:endParaRPr lang="es-ES"/>
          </a:p>
        </p:txBody>
      </p:sp>
      <p:sp>
        <p:nvSpPr>
          <p:cNvPr id="3" name="Marcador de texto vertical 2"/>
          <p:cNvSpPr>
            <a:spLocks noGrp="1"/>
          </p:cNvSpPr>
          <p:nvPr>
            <p:ph type="body" orient="vert" idx="1"/>
          </p:nvPr>
        </p:nvSpPr>
        <p:spPr>
          <a:xfrm>
            <a:off x="457200" y="1600200"/>
            <a:ext cx="8229600" cy="4525963"/>
          </a:xfrm>
          <a:prstGeom prst="rect">
            <a:avLst/>
          </a:prstGeom>
        </p:spPr>
        <p:txBody>
          <a:bodyPr vert="eaVert"/>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4" name="Rectangle 6">
            <a:extLst>
              <a:ext uri="{FF2B5EF4-FFF2-40B4-BE49-F238E27FC236}">
                <a16:creationId xmlns:a16="http://schemas.microsoft.com/office/drawing/2014/main" id="{93EE015E-6FC8-41FF-A6B2-D37725E146F8}"/>
              </a:ext>
            </a:extLst>
          </p:cNvPr>
          <p:cNvSpPr>
            <a:spLocks noGrp="1" noChangeArrowheads="1"/>
          </p:cNvSpPr>
          <p:nvPr>
            <p:ph type="sldNum" sz="quarter" idx="10"/>
          </p:nvPr>
        </p:nvSpPr>
        <p:spPr>
          <a:ln/>
        </p:spPr>
        <p:txBody>
          <a:bodyPr/>
          <a:lstStyle>
            <a:lvl1pPr>
              <a:defRPr/>
            </a:lvl1pPr>
          </a:lstStyle>
          <a:p>
            <a:r>
              <a:rPr lang="es-ES_tradnl" altLang="es-ES"/>
              <a:t>DIAPOSITIVA</a:t>
            </a:r>
            <a:r>
              <a:rPr lang="es-ES_tradnl" altLang="es-ES" sz="800">
                <a:latin typeface="Arial" panose="020B0604020202020204" pitchFamily="34" charset="0"/>
              </a:rPr>
              <a:t> </a:t>
            </a:r>
            <a:fld id="{ABC4E1BC-0619-4EFF-A918-32B4164815C5}" type="slidenum">
              <a:rPr lang="es-ES_tradnl" altLang="es-ES"/>
              <a:pPr/>
              <a:t>‹Nº›</a:t>
            </a:fld>
            <a:endParaRPr lang="es-ES_tradnl" altLang="es-ES"/>
          </a:p>
        </p:txBody>
      </p:sp>
    </p:spTree>
    <p:extLst>
      <p:ext uri="{BB962C8B-B14F-4D97-AF65-F5344CB8AC3E}">
        <p14:creationId xmlns:p14="http://schemas.microsoft.com/office/powerpoint/2010/main" val="26331905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6629400" y="274638"/>
            <a:ext cx="2057400" cy="5851525"/>
          </a:xfrm>
          <a:prstGeom prst="rect">
            <a:avLst/>
          </a:prstGeom>
        </p:spPr>
        <p:txBody>
          <a:bodyPr vert="eaVert"/>
          <a:lstStyle/>
          <a:p>
            <a:r>
              <a:rPr lang="es-ES_tradnl"/>
              <a:t>Clic para editar título</a:t>
            </a:r>
            <a:endParaRPr lang="es-ES"/>
          </a:p>
        </p:txBody>
      </p:sp>
      <p:sp>
        <p:nvSpPr>
          <p:cNvPr id="3" name="Marcador de texto vertical 2"/>
          <p:cNvSpPr>
            <a:spLocks noGrp="1"/>
          </p:cNvSpPr>
          <p:nvPr>
            <p:ph type="body" orient="vert" idx="1"/>
          </p:nvPr>
        </p:nvSpPr>
        <p:spPr>
          <a:xfrm>
            <a:off x="457200" y="274638"/>
            <a:ext cx="6019800" cy="5851525"/>
          </a:xfrm>
          <a:prstGeom prst="rect">
            <a:avLst/>
          </a:prstGeom>
        </p:spPr>
        <p:txBody>
          <a:bodyPr vert="eaVert"/>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4" name="Rectangle 6">
            <a:extLst>
              <a:ext uri="{FF2B5EF4-FFF2-40B4-BE49-F238E27FC236}">
                <a16:creationId xmlns:a16="http://schemas.microsoft.com/office/drawing/2014/main" id="{457FFDDD-1FE3-4221-9F00-EE8606CD77CE}"/>
              </a:ext>
            </a:extLst>
          </p:cNvPr>
          <p:cNvSpPr>
            <a:spLocks noGrp="1" noChangeArrowheads="1"/>
          </p:cNvSpPr>
          <p:nvPr>
            <p:ph type="sldNum" sz="quarter" idx="10"/>
          </p:nvPr>
        </p:nvSpPr>
        <p:spPr>
          <a:ln/>
        </p:spPr>
        <p:txBody>
          <a:bodyPr/>
          <a:lstStyle>
            <a:lvl1pPr>
              <a:defRPr/>
            </a:lvl1pPr>
          </a:lstStyle>
          <a:p>
            <a:r>
              <a:rPr lang="es-ES_tradnl" altLang="es-ES"/>
              <a:t>DIAPOSITIVA</a:t>
            </a:r>
            <a:r>
              <a:rPr lang="es-ES_tradnl" altLang="es-ES" sz="800">
                <a:latin typeface="Arial" panose="020B0604020202020204" pitchFamily="34" charset="0"/>
              </a:rPr>
              <a:t> </a:t>
            </a:r>
            <a:fld id="{7B41F208-E5E9-46B8-9B92-809FAC2F3F29}" type="slidenum">
              <a:rPr lang="es-ES_tradnl" altLang="es-ES"/>
              <a:pPr/>
              <a:t>‹Nº›</a:t>
            </a:fld>
            <a:endParaRPr lang="es-ES_tradnl" altLang="es-ES"/>
          </a:p>
        </p:txBody>
      </p:sp>
    </p:spTree>
    <p:extLst>
      <p:ext uri="{BB962C8B-B14F-4D97-AF65-F5344CB8AC3E}">
        <p14:creationId xmlns:p14="http://schemas.microsoft.com/office/powerpoint/2010/main" val="33281264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a:prstGeom prst="rect">
            <a:avLst/>
          </a:prstGeom>
        </p:spPr>
        <p:txBody>
          <a:bodyPr vert="horz"/>
          <a:lstStyle/>
          <a:p>
            <a:r>
              <a:rPr lang="es-ES_tradnl"/>
              <a:t>Clic para editar título</a:t>
            </a:r>
            <a:endParaRPr lang="es-ES"/>
          </a:p>
        </p:txBody>
      </p:sp>
      <p:sp>
        <p:nvSpPr>
          <p:cNvPr id="3" name="Marcador de contenido 2"/>
          <p:cNvSpPr>
            <a:spLocks noGrp="1"/>
          </p:cNvSpPr>
          <p:nvPr>
            <p:ph idx="1"/>
          </p:nvPr>
        </p:nvSpPr>
        <p:spPr>
          <a:xfrm>
            <a:off x="457200" y="1600200"/>
            <a:ext cx="8229600" cy="4525963"/>
          </a:xfrm>
          <a:prstGeom prst="rect">
            <a:avLst/>
          </a:prstGeom>
        </p:spPr>
        <p:txBody>
          <a:bodyPr vert="horz"/>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4" name="Rectangle 6">
            <a:extLst>
              <a:ext uri="{FF2B5EF4-FFF2-40B4-BE49-F238E27FC236}">
                <a16:creationId xmlns:a16="http://schemas.microsoft.com/office/drawing/2014/main" id="{52CE13A9-4DFE-48F1-B8B0-D9202E044F14}"/>
              </a:ext>
            </a:extLst>
          </p:cNvPr>
          <p:cNvSpPr>
            <a:spLocks noGrp="1" noChangeArrowheads="1"/>
          </p:cNvSpPr>
          <p:nvPr>
            <p:ph type="sldNum" sz="quarter" idx="10"/>
          </p:nvPr>
        </p:nvSpPr>
        <p:spPr>
          <a:ln/>
        </p:spPr>
        <p:txBody>
          <a:bodyPr/>
          <a:lstStyle>
            <a:lvl1pPr>
              <a:defRPr/>
            </a:lvl1pPr>
          </a:lstStyle>
          <a:p>
            <a:r>
              <a:rPr lang="es-ES_tradnl" altLang="es-ES"/>
              <a:t>DIAPOSITIVA</a:t>
            </a:r>
            <a:r>
              <a:rPr lang="es-ES_tradnl" altLang="es-ES" sz="800">
                <a:latin typeface="Arial" panose="020B0604020202020204" pitchFamily="34" charset="0"/>
              </a:rPr>
              <a:t> </a:t>
            </a:r>
            <a:fld id="{1D032042-7428-4655-82D9-1DA6AC58D7EB}" type="slidenum">
              <a:rPr lang="es-ES_tradnl" altLang="es-ES"/>
              <a:pPr/>
              <a:t>‹Nº›</a:t>
            </a:fld>
            <a:endParaRPr lang="es-ES_tradnl" altLang="es-ES"/>
          </a:p>
        </p:txBody>
      </p:sp>
    </p:spTree>
    <p:extLst>
      <p:ext uri="{BB962C8B-B14F-4D97-AF65-F5344CB8AC3E}">
        <p14:creationId xmlns:p14="http://schemas.microsoft.com/office/powerpoint/2010/main" val="10050883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722313" y="4406900"/>
            <a:ext cx="7772400" cy="1362075"/>
          </a:xfrm>
          <a:prstGeom prst="rect">
            <a:avLst/>
          </a:prstGeom>
        </p:spPr>
        <p:txBody>
          <a:bodyPr vert="horz" anchor="t"/>
          <a:lstStyle>
            <a:lvl1pPr algn="l">
              <a:defRPr sz="4000" b="1" cap="all"/>
            </a:lvl1pPr>
          </a:lstStyle>
          <a:p>
            <a:r>
              <a:rPr lang="es-ES_tradnl"/>
              <a:t>Clic para editar título</a:t>
            </a:r>
            <a:endParaRPr lang="es-ES"/>
          </a:p>
        </p:txBody>
      </p:sp>
      <p:sp>
        <p:nvSpPr>
          <p:cNvPr id="3" name="Marcador de texto 2"/>
          <p:cNvSpPr>
            <a:spLocks noGrp="1"/>
          </p:cNvSpPr>
          <p:nvPr>
            <p:ph type="body" idx="1"/>
          </p:nvPr>
        </p:nvSpPr>
        <p:spPr>
          <a:xfrm>
            <a:off x="722313" y="2906713"/>
            <a:ext cx="7772400" cy="1500187"/>
          </a:xfrm>
          <a:prstGeom prst="rect">
            <a:avLst/>
          </a:prstGeom>
        </p:spPr>
        <p:txBody>
          <a:bodyPr vert="horz"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_tradnl"/>
              <a:t>Haga clic para modificar el estilo de texto del patrón</a:t>
            </a:r>
          </a:p>
        </p:txBody>
      </p:sp>
      <p:sp>
        <p:nvSpPr>
          <p:cNvPr id="4" name="Rectangle 6">
            <a:extLst>
              <a:ext uri="{FF2B5EF4-FFF2-40B4-BE49-F238E27FC236}">
                <a16:creationId xmlns:a16="http://schemas.microsoft.com/office/drawing/2014/main" id="{92FACF43-E7DE-4710-8283-4F032F554834}"/>
              </a:ext>
            </a:extLst>
          </p:cNvPr>
          <p:cNvSpPr>
            <a:spLocks noGrp="1" noChangeArrowheads="1"/>
          </p:cNvSpPr>
          <p:nvPr>
            <p:ph type="sldNum" sz="quarter" idx="10"/>
          </p:nvPr>
        </p:nvSpPr>
        <p:spPr>
          <a:ln/>
        </p:spPr>
        <p:txBody>
          <a:bodyPr/>
          <a:lstStyle>
            <a:lvl1pPr>
              <a:defRPr/>
            </a:lvl1pPr>
          </a:lstStyle>
          <a:p>
            <a:r>
              <a:rPr lang="es-ES_tradnl" altLang="es-ES"/>
              <a:t>DIAPOSITIVA</a:t>
            </a:r>
            <a:r>
              <a:rPr lang="es-ES_tradnl" altLang="es-ES" sz="800">
                <a:latin typeface="Arial" panose="020B0604020202020204" pitchFamily="34" charset="0"/>
              </a:rPr>
              <a:t> </a:t>
            </a:r>
            <a:fld id="{540EADC4-314E-41E5-938B-CB3DDB301675}" type="slidenum">
              <a:rPr lang="es-ES_tradnl" altLang="es-ES"/>
              <a:pPr/>
              <a:t>‹Nº›</a:t>
            </a:fld>
            <a:endParaRPr lang="es-ES_tradnl" altLang="es-ES"/>
          </a:p>
        </p:txBody>
      </p:sp>
    </p:spTree>
    <p:extLst>
      <p:ext uri="{BB962C8B-B14F-4D97-AF65-F5344CB8AC3E}">
        <p14:creationId xmlns:p14="http://schemas.microsoft.com/office/powerpoint/2010/main" val="25321817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a:prstGeom prst="rect">
            <a:avLst/>
          </a:prstGeom>
        </p:spPr>
        <p:txBody>
          <a:bodyPr vert="horz"/>
          <a:lstStyle/>
          <a:p>
            <a:r>
              <a:rPr lang="es-ES_tradnl"/>
              <a:t>Clic para editar título</a:t>
            </a:r>
            <a:endParaRPr lang="es-ES"/>
          </a:p>
        </p:txBody>
      </p:sp>
      <p:sp>
        <p:nvSpPr>
          <p:cNvPr id="3" name="Marcador de contenido 2"/>
          <p:cNvSpPr>
            <a:spLocks noGrp="1"/>
          </p:cNvSpPr>
          <p:nvPr>
            <p:ph sz="half" idx="1"/>
          </p:nvPr>
        </p:nvSpPr>
        <p:spPr>
          <a:xfrm>
            <a:off x="457200" y="1600200"/>
            <a:ext cx="4038600"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4" name="Marcador de contenido 3"/>
          <p:cNvSpPr>
            <a:spLocks noGrp="1"/>
          </p:cNvSpPr>
          <p:nvPr>
            <p:ph sz="half" idx="2"/>
          </p:nvPr>
        </p:nvSpPr>
        <p:spPr>
          <a:xfrm>
            <a:off x="4648200" y="1600200"/>
            <a:ext cx="4038600"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5" name="Rectangle 6">
            <a:extLst>
              <a:ext uri="{FF2B5EF4-FFF2-40B4-BE49-F238E27FC236}">
                <a16:creationId xmlns:a16="http://schemas.microsoft.com/office/drawing/2014/main" id="{62C45447-2514-4273-AD59-EDF4A816142E}"/>
              </a:ext>
            </a:extLst>
          </p:cNvPr>
          <p:cNvSpPr>
            <a:spLocks noGrp="1" noChangeArrowheads="1"/>
          </p:cNvSpPr>
          <p:nvPr>
            <p:ph type="sldNum" sz="quarter" idx="10"/>
          </p:nvPr>
        </p:nvSpPr>
        <p:spPr>
          <a:ln/>
        </p:spPr>
        <p:txBody>
          <a:bodyPr/>
          <a:lstStyle>
            <a:lvl1pPr>
              <a:defRPr/>
            </a:lvl1pPr>
          </a:lstStyle>
          <a:p>
            <a:r>
              <a:rPr lang="es-ES_tradnl" altLang="es-ES"/>
              <a:t>DIAPOSITIVA</a:t>
            </a:r>
            <a:r>
              <a:rPr lang="es-ES_tradnl" altLang="es-ES" sz="800">
                <a:latin typeface="Arial" panose="020B0604020202020204" pitchFamily="34" charset="0"/>
              </a:rPr>
              <a:t> </a:t>
            </a:r>
            <a:fld id="{D0698669-2E17-41BA-8987-529889AD6F7A}" type="slidenum">
              <a:rPr lang="es-ES_tradnl" altLang="es-ES"/>
              <a:pPr/>
              <a:t>‹Nº›</a:t>
            </a:fld>
            <a:endParaRPr lang="es-ES_tradnl" altLang="es-ES"/>
          </a:p>
        </p:txBody>
      </p:sp>
    </p:spTree>
    <p:extLst>
      <p:ext uri="{BB962C8B-B14F-4D97-AF65-F5344CB8AC3E}">
        <p14:creationId xmlns:p14="http://schemas.microsoft.com/office/powerpoint/2010/main" val="38228629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a:prstGeom prst="rect">
            <a:avLst/>
          </a:prstGeom>
        </p:spPr>
        <p:txBody>
          <a:bodyPr vert="horz"/>
          <a:lstStyle>
            <a:lvl1pPr>
              <a:defRPr/>
            </a:lvl1pPr>
          </a:lstStyle>
          <a:p>
            <a:r>
              <a:rPr lang="es-ES_tradnl"/>
              <a:t>Clic para editar título</a:t>
            </a:r>
            <a:endParaRPr lang="es-ES"/>
          </a:p>
        </p:txBody>
      </p:sp>
      <p:sp>
        <p:nvSpPr>
          <p:cNvPr id="3" name="Marcador de texto 2"/>
          <p:cNvSpPr>
            <a:spLocks noGrp="1"/>
          </p:cNvSpPr>
          <p:nvPr>
            <p:ph type="body" idx="1"/>
          </p:nvPr>
        </p:nvSpPr>
        <p:spPr>
          <a:xfrm>
            <a:off x="457200" y="1535113"/>
            <a:ext cx="4040188" cy="639762"/>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_tradnl"/>
              <a:t>Haga clic para modificar el estilo de texto del patrón</a:t>
            </a:r>
          </a:p>
        </p:txBody>
      </p:sp>
      <p:sp>
        <p:nvSpPr>
          <p:cNvPr id="4" name="Marcador de contenido 3"/>
          <p:cNvSpPr>
            <a:spLocks noGrp="1"/>
          </p:cNvSpPr>
          <p:nvPr>
            <p:ph sz="half" idx="2"/>
          </p:nvPr>
        </p:nvSpPr>
        <p:spPr>
          <a:xfrm>
            <a:off x="457200" y="2174875"/>
            <a:ext cx="4040188"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5" name="Marcador de texto 4"/>
          <p:cNvSpPr>
            <a:spLocks noGrp="1"/>
          </p:cNvSpPr>
          <p:nvPr>
            <p:ph type="body" sz="quarter" idx="3"/>
          </p:nvPr>
        </p:nvSpPr>
        <p:spPr>
          <a:xfrm>
            <a:off x="4645025" y="1535113"/>
            <a:ext cx="4041775" cy="639762"/>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_tradnl"/>
              <a:t>Haga clic para modificar el estilo de texto del patrón</a:t>
            </a:r>
          </a:p>
        </p:txBody>
      </p:sp>
      <p:sp>
        <p:nvSpPr>
          <p:cNvPr id="6" name="Marcador de contenido 5"/>
          <p:cNvSpPr>
            <a:spLocks noGrp="1"/>
          </p:cNvSpPr>
          <p:nvPr>
            <p:ph sz="quarter" idx="4"/>
          </p:nvPr>
        </p:nvSpPr>
        <p:spPr>
          <a:xfrm>
            <a:off x="4645025" y="2174875"/>
            <a:ext cx="4041775"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7" name="Rectangle 6">
            <a:extLst>
              <a:ext uri="{FF2B5EF4-FFF2-40B4-BE49-F238E27FC236}">
                <a16:creationId xmlns:a16="http://schemas.microsoft.com/office/drawing/2014/main" id="{8EC6BE6E-72EF-46AC-BB27-B63A04BAA0A8}"/>
              </a:ext>
            </a:extLst>
          </p:cNvPr>
          <p:cNvSpPr>
            <a:spLocks noGrp="1" noChangeArrowheads="1"/>
          </p:cNvSpPr>
          <p:nvPr>
            <p:ph type="sldNum" sz="quarter" idx="10"/>
          </p:nvPr>
        </p:nvSpPr>
        <p:spPr>
          <a:ln/>
        </p:spPr>
        <p:txBody>
          <a:bodyPr/>
          <a:lstStyle>
            <a:lvl1pPr>
              <a:defRPr/>
            </a:lvl1pPr>
          </a:lstStyle>
          <a:p>
            <a:r>
              <a:rPr lang="es-ES_tradnl" altLang="es-ES"/>
              <a:t>DIAPOSITIVA</a:t>
            </a:r>
            <a:r>
              <a:rPr lang="es-ES_tradnl" altLang="es-ES" sz="800">
                <a:latin typeface="Arial" panose="020B0604020202020204" pitchFamily="34" charset="0"/>
              </a:rPr>
              <a:t> </a:t>
            </a:r>
            <a:fld id="{9A95C696-F503-4DB1-9751-F0C53B25ABBA}" type="slidenum">
              <a:rPr lang="es-ES_tradnl" altLang="es-ES"/>
              <a:pPr/>
              <a:t>‹Nº›</a:t>
            </a:fld>
            <a:endParaRPr lang="es-ES_tradnl" altLang="es-ES"/>
          </a:p>
        </p:txBody>
      </p:sp>
    </p:spTree>
    <p:extLst>
      <p:ext uri="{BB962C8B-B14F-4D97-AF65-F5344CB8AC3E}">
        <p14:creationId xmlns:p14="http://schemas.microsoft.com/office/powerpoint/2010/main" val="8925788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a:prstGeom prst="rect">
            <a:avLst/>
          </a:prstGeom>
        </p:spPr>
        <p:txBody>
          <a:bodyPr vert="horz"/>
          <a:lstStyle/>
          <a:p>
            <a:r>
              <a:rPr lang="es-ES_tradnl"/>
              <a:t>Clic para editar título</a:t>
            </a:r>
            <a:endParaRPr lang="es-ES"/>
          </a:p>
        </p:txBody>
      </p:sp>
      <p:sp>
        <p:nvSpPr>
          <p:cNvPr id="3" name="Rectangle 6">
            <a:extLst>
              <a:ext uri="{FF2B5EF4-FFF2-40B4-BE49-F238E27FC236}">
                <a16:creationId xmlns:a16="http://schemas.microsoft.com/office/drawing/2014/main" id="{CF6DABAE-8421-4254-A0DF-0DC3FD82A290}"/>
              </a:ext>
            </a:extLst>
          </p:cNvPr>
          <p:cNvSpPr>
            <a:spLocks noGrp="1" noChangeArrowheads="1"/>
          </p:cNvSpPr>
          <p:nvPr>
            <p:ph type="sldNum" sz="quarter" idx="10"/>
          </p:nvPr>
        </p:nvSpPr>
        <p:spPr>
          <a:ln/>
        </p:spPr>
        <p:txBody>
          <a:bodyPr/>
          <a:lstStyle>
            <a:lvl1pPr>
              <a:defRPr/>
            </a:lvl1pPr>
          </a:lstStyle>
          <a:p>
            <a:r>
              <a:rPr lang="es-ES_tradnl" altLang="es-ES"/>
              <a:t>DIAPOSITIVA</a:t>
            </a:r>
            <a:r>
              <a:rPr lang="es-ES_tradnl" altLang="es-ES" sz="800">
                <a:latin typeface="Arial" panose="020B0604020202020204" pitchFamily="34" charset="0"/>
              </a:rPr>
              <a:t> </a:t>
            </a:r>
            <a:fld id="{1C47A8DA-6862-4A1E-8C00-D41B2EBB3882}" type="slidenum">
              <a:rPr lang="es-ES_tradnl" altLang="es-ES"/>
              <a:pPr/>
              <a:t>‹Nº›</a:t>
            </a:fld>
            <a:endParaRPr lang="es-ES_tradnl" altLang="es-ES"/>
          </a:p>
        </p:txBody>
      </p:sp>
    </p:spTree>
    <p:extLst>
      <p:ext uri="{BB962C8B-B14F-4D97-AF65-F5344CB8AC3E}">
        <p14:creationId xmlns:p14="http://schemas.microsoft.com/office/powerpoint/2010/main" val="9185109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6">
            <a:extLst>
              <a:ext uri="{FF2B5EF4-FFF2-40B4-BE49-F238E27FC236}">
                <a16:creationId xmlns:a16="http://schemas.microsoft.com/office/drawing/2014/main" id="{5FD821F2-FD42-4B4F-A586-B30AD33C40F9}"/>
              </a:ext>
            </a:extLst>
          </p:cNvPr>
          <p:cNvSpPr>
            <a:spLocks noGrp="1" noChangeArrowheads="1"/>
          </p:cNvSpPr>
          <p:nvPr>
            <p:ph type="sldNum" sz="quarter" idx="10"/>
          </p:nvPr>
        </p:nvSpPr>
        <p:spPr>
          <a:ln/>
        </p:spPr>
        <p:txBody>
          <a:bodyPr/>
          <a:lstStyle>
            <a:lvl1pPr>
              <a:defRPr/>
            </a:lvl1pPr>
          </a:lstStyle>
          <a:p>
            <a:r>
              <a:rPr lang="es-ES_tradnl" altLang="es-ES"/>
              <a:t>DIAPOSITIVA</a:t>
            </a:r>
            <a:r>
              <a:rPr lang="es-ES_tradnl" altLang="es-ES" sz="800">
                <a:latin typeface="Arial" panose="020B0604020202020204" pitchFamily="34" charset="0"/>
              </a:rPr>
              <a:t> </a:t>
            </a:r>
            <a:fld id="{5D3501D0-7B4F-492A-9EFA-E49C4A80F465}" type="slidenum">
              <a:rPr lang="es-ES_tradnl" altLang="es-ES"/>
              <a:pPr/>
              <a:t>‹Nº›</a:t>
            </a:fld>
            <a:endParaRPr lang="es-ES_tradnl" altLang="es-ES"/>
          </a:p>
        </p:txBody>
      </p:sp>
    </p:spTree>
    <p:extLst>
      <p:ext uri="{BB962C8B-B14F-4D97-AF65-F5344CB8AC3E}">
        <p14:creationId xmlns:p14="http://schemas.microsoft.com/office/powerpoint/2010/main" val="13754961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3050"/>
            <a:ext cx="3008313" cy="1162050"/>
          </a:xfrm>
          <a:prstGeom prst="rect">
            <a:avLst/>
          </a:prstGeom>
        </p:spPr>
        <p:txBody>
          <a:bodyPr vert="horz" anchor="b"/>
          <a:lstStyle>
            <a:lvl1pPr algn="l">
              <a:defRPr sz="2000" b="1"/>
            </a:lvl1pPr>
          </a:lstStyle>
          <a:p>
            <a:r>
              <a:rPr lang="es-ES_tradnl"/>
              <a:t>Clic para editar título</a:t>
            </a:r>
            <a:endParaRPr lang="es-ES"/>
          </a:p>
        </p:txBody>
      </p:sp>
      <p:sp>
        <p:nvSpPr>
          <p:cNvPr id="3" name="Marcador de contenido 2"/>
          <p:cNvSpPr>
            <a:spLocks noGrp="1"/>
          </p:cNvSpPr>
          <p:nvPr>
            <p:ph idx="1"/>
          </p:nvPr>
        </p:nvSpPr>
        <p:spPr>
          <a:xfrm>
            <a:off x="3575050" y="273050"/>
            <a:ext cx="5111750" cy="5853113"/>
          </a:xfrm>
          <a:prstGeom prst="rect">
            <a:avLst/>
          </a:prstGeom>
        </p:spPr>
        <p:txBody>
          <a:bodyPr vert="horz"/>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4" name="Marcador de texto 3"/>
          <p:cNvSpPr>
            <a:spLocks noGrp="1"/>
          </p:cNvSpPr>
          <p:nvPr>
            <p:ph type="body" sz="half" idx="2"/>
          </p:nvPr>
        </p:nvSpPr>
        <p:spPr>
          <a:xfrm>
            <a:off x="457200" y="1435100"/>
            <a:ext cx="3008313" cy="4691063"/>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_tradnl"/>
              <a:t>Haga clic para modificar el estilo de texto del patrón</a:t>
            </a:r>
          </a:p>
        </p:txBody>
      </p:sp>
      <p:sp>
        <p:nvSpPr>
          <p:cNvPr id="5" name="Rectangle 6">
            <a:extLst>
              <a:ext uri="{FF2B5EF4-FFF2-40B4-BE49-F238E27FC236}">
                <a16:creationId xmlns:a16="http://schemas.microsoft.com/office/drawing/2014/main" id="{1993E7F3-5162-4F16-9440-F33BFEBDFC83}"/>
              </a:ext>
            </a:extLst>
          </p:cNvPr>
          <p:cNvSpPr>
            <a:spLocks noGrp="1" noChangeArrowheads="1"/>
          </p:cNvSpPr>
          <p:nvPr>
            <p:ph type="sldNum" sz="quarter" idx="10"/>
          </p:nvPr>
        </p:nvSpPr>
        <p:spPr>
          <a:ln/>
        </p:spPr>
        <p:txBody>
          <a:bodyPr/>
          <a:lstStyle>
            <a:lvl1pPr>
              <a:defRPr/>
            </a:lvl1pPr>
          </a:lstStyle>
          <a:p>
            <a:r>
              <a:rPr lang="es-ES_tradnl" altLang="es-ES"/>
              <a:t>DIAPOSITIVA</a:t>
            </a:r>
            <a:r>
              <a:rPr lang="es-ES_tradnl" altLang="es-ES" sz="800">
                <a:latin typeface="Arial" panose="020B0604020202020204" pitchFamily="34" charset="0"/>
              </a:rPr>
              <a:t> </a:t>
            </a:r>
            <a:fld id="{7F75E37C-AB35-42DE-B818-CA4070BCC56A}" type="slidenum">
              <a:rPr lang="es-ES_tradnl" altLang="es-ES"/>
              <a:pPr/>
              <a:t>‹Nº›</a:t>
            </a:fld>
            <a:endParaRPr lang="es-ES_tradnl" altLang="es-ES"/>
          </a:p>
        </p:txBody>
      </p:sp>
    </p:spTree>
    <p:extLst>
      <p:ext uri="{BB962C8B-B14F-4D97-AF65-F5344CB8AC3E}">
        <p14:creationId xmlns:p14="http://schemas.microsoft.com/office/powerpoint/2010/main" val="25623297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1792288" y="4800600"/>
            <a:ext cx="5486400" cy="566738"/>
          </a:xfrm>
          <a:prstGeom prst="rect">
            <a:avLst/>
          </a:prstGeom>
        </p:spPr>
        <p:txBody>
          <a:bodyPr vert="horz" anchor="b"/>
          <a:lstStyle>
            <a:lvl1pPr algn="l">
              <a:defRPr sz="2000" b="1"/>
            </a:lvl1pPr>
          </a:lstStyle>
          <a:p>
            <a:r>
              <a:rPr lang="es-ES_tradnl"/>
              <a:t>Clic para editar título</a:t>
            </a:r>
            <a:endParaRPr lang="es-ES"/>
          </a:p>
        </p:txBody>
      </p:sp>
      <p:sp>
        <p:nvSpPr>
          <p:cNvPr id="3" name="Marcador de posición de imagen 2"/>
          <p:cNvSpPr>
            <a:spLocks noGrp="1"/>
          </p:cNvSpPr>
          <p:nvPr>
            <p:ph type="pic" idx="1"/>
          </p:nvPr>
        </p:nvSpPr>
        <p:spPr>
          <a:xfrm>
            <a:off x="1792288" y="612775"/>
            <a:ext cx="5486400" cy="4114800"/>
          </a:xfrm>
          <a:prstGeom prst="rect">
            <a:avLst/>
          </a:prstGeom>
        </p:spPr>
        <p:txBody>
          <a:bodyPr vert="horz"/>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ES" noProof="0"/>
          </a:p>
        </p:txBody>
      </p:sp>
      <p:sp>
        <p:nvSpPr>
          <p:cNvPr id="4" name="Marcador de texto 3"/>
          <p:cNvSpPr>
            <a:spLocks noGrp="1"/>
          </p:cNvSpPr>
          <p:nvPr>
            <p:ph type="body" sz="half" idx="2"/>
          </p:nvPr>
        </p:nvSpPr>
        <p:spPr>
          <a:xfrm>
            <a:off x="1792288" y="5367338"/>
            <a:ext cx="5486400" cy="804862"/>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_tradnl"/>
              <a:t>Haga clic para modificar el estilo de texto del patrón</a:t>
            </a:r>
          </a:p>
        </p:txBody>
      </p:sp>
      <p:sp>
        <p:nvSpPr>
          <p:cNvPr id="5" name="Rectangle 6">
            <a:extLst>
              <a:ext uri="{FF2B5EF4-FFF2-40B4-BE49-F238E27FC236}">
                <a16:creationId xmlns:a16="http://schemas.microsoft.com/office/drawing/2014/main" id="{6E1C29BB-A600-47DA-93A5-AC8A5908587F}"/>
              </a:ext>
            </a:extLst>
          </p:cNvPr>
          <p:cNvSpPr>
            <a:spLocks noGrp="1" noChangeArrowheads="1"/>
          </p:cNvSpPr>
          <p:nvPr>
            <p:ph type="sldNum" sz="quarter" idx="10"/>
          </p:nvPr>
        </p:nvSpPr>
        <p:spPr>
          <a:ln/>
        </p:spPr>
        <p:txBody>
          <a:bodyPr/>
          <a:lstStyle>
            <a:lvl1pPr>
              <a:defRPr/>
            </a:lvl1pPr>
          </a:lstStyle>
          <a:p>
            <a:r>
              <a:rPr lang="es-ES_tradnl" altLang="es-ES"/>
              <a:t>DIAPOSITIVA</a:t>
            </a:r>
            <a:r>
              <a:rPr lang="es-ES_tradnl" altLang="es-ES" sz="800">
                <a:latin typeface="Arial" panose="020B0604020202020204" pitchFamily="34" charset="0"/>
              </a:rPr>
              <a:t> </a:t>
            </a:r>
            <a:fld id="{15D26C7B-BC0A-4680-9F36-6627466B642B}" type="slidenum">
              <a:rPr lang="es-ES_tradnl" altLang="es-ES"/>
              <a:pPr/>
              <a:t>‹Nº›</a:t>
            </a:fld>
            <a:endParaRPr lang="es-ES_tradnl" altLang="es-ES"/>
          </a:p>
        </p:txBody>
      </p:sp>
    </p:spTree>
    <p:extLst>
      <p:ext uri="{BB962C8B-B14F-4D97-AF65-F5344CB8AC3E}">
        <p14:creationId xmlns:p14="http://schemas.microsoft.com/office/powerpoint/2010/main" val="39093519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0" name="Rectangle 6">
            <a:extLst>
              <a:ext uri="{FF2B5EF4-FFF2-40B4-BE49-F238E27FC236}">
                <a16:creationId xmlns:a16="http://schemas.microsoft.com/office/drawing/2014/main" id="{119A5577-1A93-4E27-B32A-23109960EFAB}"/>
              </a:ext>
            </a:extLst>
          </p:cNvPr>
          <p:cNvSpPr>
            <a:spLocks noGrp="1" noChangeArrowheads="1"/>
          </p:cNvSpPr>
          <p:nvPr>
            <p:ph type="sldNum" sz="quarter" idx="4"/>
          </p:nvPr>
        </p:nvSpPr>
        <p:spPr bwMode="auto">
          <a:xfrm>
            <a:off x="7239000" y="6629400"/>
            <a:ext cx="1905000" cy="228600"/>
          </a:xfrm>
          <a:prstGeom prst="rect">
            <a:avLst/>
          </a:prstGeom>
          <a:noFill/>
          <a:ln>
            <a:noFill/>
          </a:ln>
          <a:extLs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algn="r">
              <a:defRPr sz="1000" b="1">
                <a:solidFill>
                  <a:srgbClr val="FFFFFF"/>
                </a:solidFill>
                <a:latin typeface="Arial Narrow" panose="020B0606020202030204" pitchFamily="34" charset="0"/>
              </a:defRPr>
            </a:lvl1pPr>
          </a:lstStyle>
          <a:p>
            <a:r>
              <a:rPr lang="es-ES_tradnl" altLang="es-ES"/>
              <a:t>DIAPOSITIVA</a:t>
            </a:r>
            <a:r>
              <a:rPr lang="es-ES_tradnl" altLang="es-ES" sz="800">
                <a:latin typeface="Arial" panose="020B0604020202020204" pitchFamily="34" charset="0"/>
              </a:rPr>
              <a:t> </a:t>
            </a:r>
            <a:fld id="{B9C1BF60-9004-46DD-9136-38376FE4D274}" type="slidenum">
              <a:rPr lang="es-ES_tradnl" altLang="es-ES"/>
              <a:pPr/>
              <a:t>‹Nº›</a:t>
            </a:fld>
            <a:endParaRPr lang="es-ES_tradnl" altLang="es-ES"/>
          </a:p>
        </p:txBody>
      </p:sp>
      <p:sp>
        <p:nvSpPr>
          <p:cNvPr id="1027" name="Rectangle 3">
            <a:extLst>
              <a:ext uri="{FF2B5EF4-FFF2-40B4-BE49-F238E27FC236}">
                <a16:creationId xmlns:a16="http://schemas.microsoft.com/office/drawing/2014/main" id="{466939DD-F98C-456E-8148-55E25520ECFE}"/>
              </a:ext>
            </a:extLst>
          </p:cNvPr>
          <p:cNvSpPr>
            <a:spLocks noChangeArrowheads="1"/>
          </p:cNvSpPr>
          <p:nvPr userDrawn="1"/>
        </p:nvSpPr>
        <p:spPr bwMode="auto">
          <a:xfrm>
            <a:off x="3870325" y="-1803400"/>
            <a:ext cx="18415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endParaRPr lang="es-ES">
              <a:latin typeface="Arial" charset="0"/>
              <a:ea typeface="ＭＳ Ｐゴシック" charset="0"/>
              <a:cs typeface="ＭＳ Ｐゴシック"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sz="4400">
          <a:solidFill>
            <a:schemeClr val="tx2"/>
          </a:solidFill>
          <a:latin typeface="Arial" charset="0"/>
          <a:ea typeface="MS PGothic" panose="020B0600070205080204" pitchFamily="34" charset="-128"/>
          <a:cs typeface="ＭＳ Ｐゴシック" charset="0"/>
        </a:defRPr>
      </a:lvl2pPr>
      <a:lvl3pPr algn="ctr" rtl="0" eaLnBrk="0" fontAlgn="base" hangingPunct="0">
        <a:spcBef>
          <a:spcPct val="0"/>
        </a:spcBef>
        <a:spcAft>
          <a:spcPct val="0"/>
        </a:spcAft>
        <a:defRPr sz="4400">
          <a:solidFill>
            <a:schemeClr val="tx2"/>
          </a:solidFill>
          <a:latin typeface="Arial" charset="0"/>
          <a:ea typeface="MS PGothic" panose="020B0600070205080204" pitchFamily="34" charset="-128"/>
          <a:cs typeface="ＭＳ Ｐゴシック" charset="0"/>
        </a:defRPr>
      </a:lvl3pPr>
      <a:lvl4pPr algn="ctr" rtl="0" eaLnBrk="0" fontAlgn="base" hangingPunct="0">
        <a:spcBef>
          <a:spcPct val="0"/>
        </a:spcBef>
        <a:spcAft>
          <a:spcPct val="0"/>
        </a:spcAft>
        <a:defRPr sz="4400">
          <a:solidFill>
            <a:schemeClr val="tx2"/>
          </a:solidFill>
          <a:latin typeface="Arial" charset="0"/>
          <a:ea typeface="MS PGothic" panose="020B0600070205080204" pitchFamily="34" charset="-128"/>
          <a:cs typeface="ＭＳ Ｐゴシック" charset="0"/>
        </a:defRPr>
      </a:lvl4pPr>
      <a:lvl5pPr algn="ctr" rtl="0" eaLnBrk="0" fontAlgn="base" hangingPunct="0">
        <a:spcBef>
          <a:spcPct val="0"/>
        </a:spcBef>
        <a:spcAft>
          <a:spcPct val="0"/>
        </a:spcAft>
        <a:defRPr sz="4400">
          <a:solidFill>
            <a:schemeClr val="tx2"/>
          </a:solidFill>
          <a:latin typeface="Arial" charset="0"/>
          <a:ea typeface="MS PGothic" panose="020B0600070205080204" pitchFamily="34" charset="-128"/>
          <a:cs typeface="ＭＳ Ｐゴシック" charset="0"/>
        </a:defRPr>
      </a:lvl5pPr>
      <a:lvl6pPr marL="457200" algn="ctr" rtl="0" fontAlgn="base">
        <a:spcBef>
          <a:spcPct val="0"/>
        </a:spcBef>
        <a:spcAft>
          <a:spcPct val="0"/>
        </a:spcAft>
        <a:defRPr sz="4400">
          <a:solidFill>
            <a:schemeClr val="tx2"/>
          </a:solidFill>
          <a:latin typeface="Arial" charset="0"/>
          <a:ea typeface="ＭＳ Ｐゴシック" charset="0"/>
          <a:cs typeface="Geneva" charset="0"/>
        </a:defRPr>
      </a:lvl6pPr>
      <a:lvl7pPr marL="914400" algn="ctr" rtl="0" fontAlgn="base">
        <a:spcBef>
          <a:spcPct val="0"/>
        </a:spcBef>
        <a:spcAft>
          <a:spcPct val="0"/>
        </a:spcAft>
        <a:defRPr sz="4400">
          <a:solidFill>
            <a:schemeClr val="tx2"/>
          </a:solidFill>
          <a:latin typeface="Arial" charset="0"/>
          <a:ea typeface="ＭＳ Ｐゴシック" charset="0"/>
          <a:cs typeface="Geneva" charset="0"/>
        </a:defRPr>
      </a:lvl7pPr>
      <a:lvl8pPr marL="1371600" algn="ctr" rtl="0" fontAlgn="base">
        <a:spcBef>
          <a:spcPct val="0"/>
        </a:spcBef>
        <a:spcAft>
          <a:spcPct val="0"/>
        </a:spcAft>
        <a:defRPr sz="4400">
          <a:solidFill>
            <a:schemeClr val="tx2"/>
          </a:solidFill>
          <a:latin typeface="Arial" charset="0"/>
          <a:ea typeface="ＭＳ Ｐゴシック" charset="0"/>
          <a:cs typeface="Geneva" charset="0"/>
        </a:defRPr>
      </a:lvl8pPr>
      <a:lvl9pPr marL="1828800" algn="ctr" rtl="0" fontAlgn="base">
        <a:spcBef>
          <a:spcPct val="0"/>
        </a:spcBef>
        <a:spcAft>
          <a:spcPct val="0"/>
        </a:spcAft>
        <a:defRPr sz="4400">
          <a:solidFill>
            <a:schemeClr val="tx2"/>
          </a:solidFill>
          <a:latin typeface="Arial" charset="0"/>
          <a:ea typeface="ＭＳ Ｐゴシック" charset="0"/>
          <a:cs typeface="Geneva"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MS PGothic" panose="020B0600070205080204" pitchFamily="34" charset="-128"/>
        </a:defRPr>
      </a:lvl1pPr>
      <a:lvl2pPr marL="742950" indent="-285750" algn="l" rtl="0" eaLnBrk="0" fontAlgn="base" hangingPunct="0">
        <a:spcBef>
          <a:spcPct val="20000"/>
        </a:spcBef>
        <a:spcAft>
          <a:spcPct val="0"/>
        </a:spcAft>
        <a:buChar char="–"/>
        <a:defRPr sz="2800">
          <a:solidFill>
            <a:schemeClr val="tx1"/>
          </a:solidFill>
          <a:latin typeface="+mn-lt"/>
          <a:ea typeface="MS PGothic" panose="020B0600070205080204" pitchFamily="34" charset="-128"/>
          <a:cs typeface="+mn-cs"/>
        </a:defRPr>
      </a:lvl2pPr>
      <a:lvl3pPr marL="1143000" indent="-228600" algn="l" rtl="0" eaLnBrk="0" fontAlgn="base" hangingPunct="0">
        <a:spcBef>
          <a:spcPct val="20000"/>
        </a:spcBef>
        <a:spcAft>
          <a:spcPct val="0"/>
        </a:spcAft>
        <a:buChar char="•"/>
        <a:defRPr sz="2400">
          <a:solidFill>
            <a:schemeClr val="tx1"/>
          </a:solidFill>
          <a:latin typeface="+mn-lt"/>
          <a:ea typeface="Geneva" charset="0"/>
          <a:cs typeface="+mn-cs"/>
        </a:defRPr>
      </a:lvl3pPr>
      <a:lvl4pPr marL="1600200" indent="-228600" algn="l" rtl="0" eaLnBrk="0" fontAlgn="base" hangingPunct="0">
        <a:spcBef>
          <a:spcPct val="20000"/>
        </a:spcBef>
        <a:spcAft>
          <a:spcPct val="0"/>
        </a:spcAft>
        <a:buChar char="–"/>
        <a:defRPr sz="2000">
          <a:solidFill>
            <a:schemeClr val="tx1"/>
          </a:solidFill>
          <a:latin typeface="+mn-lt"/>
          <a:ea typeface="Geneva" charset="0"/>
          <a:cs typeface="+mn-cs"/>
        </a:defRPr>
      </a:lvl4pPr>
      <a:lvl5pPr marL="2057400" indent="-228600" algn="l" rtl="0" eaLnBrk="0" fontAlgn="base" hangingPunct="0">
        <a:spcBef>
          <a:spcPct val="20000"/>
        </a:spcBef>
        <a:spcAft>
          <a:spcPct val="0"/>
        </a:spcAft>
        <a:buChar char="»"/>
        <a:defRPr sz="2000">
          <a:solidFill>
            <a:schemeClr val="tx1"/>
          </a:solidFill>
          <a:latin typeface="+mn-lt"/>
          <a:ea typeface="Geneva" charset="0"/>
          <a:cs typeface="+mn-cs"/>
        </a:defRPr>
      </a:lvl5pPr>
      <a:lvl6pPr marL="2514600" indent="-228600" algn="l" rtl="0" fontAlgn="base">
        <a:spcBef>
          <a:spcPct val="20000"/>
        </a:spcBef>
        <a:spcAft>
          <a:spcPct val="0"/>
        </a:spcAft>
        <a:buChar char="»"/>
        <a:defRPr sz="2000">
          <a:solidFill>
            <a:schemeClr val="tx1"/>
          </a:solidFill>
          <a:latin typeface="+mn-lt"/>
          <a:ea typeface="Geneva" charset="0"/>
          <a:cs typeface="+mn-cs"/>
        </a:defRPr>
      </a:lvl6pPr>
      <a:lvl7pPr marL="2971800" indent="-228600" algn="l" rtl="0" fontAlgn="base">
        <a:spcBef>
          <a:spcPct val="20000"/>
        </a:spcBef>
        <a:spcAft>
          <a:spcPct val="0"/>
        </a:spcAft>
        <a:buChar char="»"/>
        <a:defRPr sz="2000">
          <a:solidFill>
            <a:schemeClr val="tx1"/>
          </a:solidFill>
          <a:latin typeface="+mn-lt"/>
          <a:ea typeface="Geneva" charset="0"/>
          <a:cs typeface="+mn-cs"/>
        </a:defRPr>
      </a:lvl7pPr>
      <a:lvl8pPr marL="3429000" indent="-228600" algn="l" rtl="0" fontAlgn="base">
        <a:spcBef>
          <a:spcPct val="20000"/>
        </a:spcBef>
        <a:spcAft>
          <a:spcPct val="0"/>
        </a:spcAft>
        <a:buChar char="»"/>
        <a:defRPr sz="2000">
          <a:solidFill>
            <a:schemeClr val="tx1"/>
          </a:solidFill>
          <a:latin typeface="+mn-lt"/>
          <a:ea typeface="Geneva" charset="0"/>
          <a:cs typeface="+mn-cs"/>
        </a:defRPr>
      </a:lvl8pPr>
      <a:lvl9pPr marL="3886200" indent="-228600" algn="l" rtl="0" fontAlgn="base">
        <a:spcBef>
          <a:spcPct val="20000"/>
        </a:spcBef>
        <a:spcAft>
          <a:spcPct val="0"/>
        </a:spcAft>
        <a:buChar char="»"/>
        <a:defRPr sz="2000">
          <a:solidFill>
            <a:schemeClr val="tx1"/>
          </a:solidFill>
          <a:latin typeface="+mn-lt"/>
          <a:ea typeface="Geneva" charset="0"/>
          <a:cs typeface="+mn-cs"/>
        </a:defRPr>
      </a:lvl9pPr>
    </p:bodyStyle>
    <p:otherStyle>
      <a:defPPr>
        <a:defRPr lang="es-E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jpeg"/><Relationship Id="rId7" Type="http://schemas.openxmlformats.org/officeDocument/2006/relationships/image" Target="../media/image10.jpe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3.jpeg"/><Relationship Id="rId7"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2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6.jpeg"/></Relationships>
</file>

<file path=ppt/slides/_rels/slide2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2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17276ADC-376E-4337-88E1-90AB02615AD2}"/>
              </a:ext>
            </a:extLst>
          </p:cNvPr>
          <p:cNvSpPr txBox="1"/>
          <p:nvPr/>
        </p:nvSpPr>
        <p:spPr>
          <a:xfrm>
            <a:off x="4572000" y="1196752"/>
            <a:ext cx="4248472" cy="3046988"/>
          </a:xfrm>
          <a:prstGeom prst="rect">
            <a:avLst/>
          </a:prstGeom>
          <a:noFill/>
        </p:spPr>
        <p:txBody>
          <a:bodyPr wrap="square" rtlCol="0">
            <a:spAutoFit/>
          </a:bodyPr>
          <a:lstStyle/>
          <a:p>
            <a:pPr algn="ctr"/>
            <a:r>
              <a:rPr lang="es-ES" dirty="0"/>
              <a:t>ESTUDIO E IMPLEMENTACIÓN DE TECNOLOGÍA DE COMUNICACIONES THREAD SOBRE PLATAFORMA HARDWARE MODULAR DE INTERNET DE LAS COSAS</a:t>
            </a:r>
          </a:p>
        </p:txBody>
      </p:sp>
      <p:sp>
        <p:nvSpPr>
          <p:cNvPr id="3" name="Subtítulo 2">
            <a:extLst>
              <a:ext uri="{FF2B5EF4-FFF2-40B4-BE49-F238E27FC236}">
                <a16:creationId xmlns:a16="http://schemas.microsoft.com/office/drawing/2014/main" id="{32D3453E-5F24-4BB5-B903-33B661BF89F5}"/>
              </a:ext>
            </a:extLst>
          </p:cNvPr>
          <p:cNvSpPr txBox="1">
            <a:spLocks/>
          </p:cNvSpPr>
          <p:nvPr/>
        </p:nvSpPr>
        <p:spPr>
          <a:xfrm>
            <a:off x="4788506" y="4653136"/>
            <a:ext cx="3743934" cy="360040"/>
          </a:xfrm>
          <a:prstGeom prst="rect">
            <a:avLst/>
          </a:prstGeom>
        </p:spPr>
        <p:txBody>
          <a:bodyPr vert="horz" lIns="91440" tIns="45720" rIns="91440" bIns="45720" rtlCol="0">
            <a:normAutofit/>
          </a:bodyPr>
          <a:lstStyle>
            <a:lvl1pPr marL="0" indent="0" algn="ctr" rtl="0" eaLnBrk="0" fontAlgn="base" hangingPunct="0">
              <a:spcBef>
                <a:spcPct val="20000"/>
              </a:spcBef>
              <a:spcAft>
                <a:spcPct val="0"/>
              </a:spcAft>
              <a:buNone/>
              <a:defRPr sz="3200">
                <a:solidFill>
                  <a:schemeClr val="tx1"/>
                </a:solidFill>
                <a:latin typeface="+mn-lt"/>
                <a:ea typeface="MS PGothic" panose="020B0600070205080204" pitchFamily="34" charset="-128"/>
                <a:cs typeface="MS PGothic" panose="020B0600070205080204" pitchFamily="34" charset="-128"/>
              </a:defRPr>
            </a:lvl1pPr>
            <a:lvl2pPr marL="457200" indent="0" algn="ctr" rtl="0" eaLnBrk="0" fontAlgn="base" hangingPunct="0">
              <a:spcBef>
                <a:spcPct val="20000"/>
              </a:spcBef>
              <a:spcAft>
                <a:spcPct val="0"/>
              </a:spcAft>
              <a:buNone/>
              <a:defRPr sz="2800">
                <a:solidFill>
                  <a:schemeClr val="tx1"/>
                </a:solidFill>
                <a:latin typeface="+mn-lt"/>
                <a:ea typeface="MS PGothic" panose="020B0600070205080204" pitchFamily="34" charset="-128"/>
                <a:cs typeface="+mn-cs"/>
              </a:defRPr>
            </a:lvl2pPr>
            <a:lvl3pPr marL="914400" indent="0" algn="ctr" rtl="0" eaLnBrk="0" fontAlgn="base" hangingPunct="0">
              <a:spcBef>
                <a:spcPct val="20000"/>
              </a:spcBef>
              <a:spcAft>
                <a:spcPct val="0"/>
              </a:spcAft>
              <a:buNone/>
              <a:defRPr sz="2400">
                <a:solidFill>
                  <a:schemeClr val="tx1"/>
                </a:solidFill>
                <a:latin typeface="+mn-lt"/>
                <a:ea typeface="Geneva" charset="0"/>
                <a:cs typeface="+mn-cs"/>
              </a:defRPr>
            </a:lvl3pPr>
            <a:lvl4pPr marL="1371600" indent="0" algn="ctr" rtl="0" eaLnBrk="0" fontAlgn="base" hangingPunct="0">
              <a:spcBef>
                <a:spcPct val="20000"/>
              </a:spcBef>
              <a:spcAft>
                <a:spcPct val="0"/>
              </a:spcAft>
              <a:buNone/>
              <a:defRPr sz="2000">
                <a:solidFill>
                  <a:schemeClr val="tx1"/>
                </a:solidFill>
                <a:latin typeface="+mn-lt"/>
                <a:ea typeface="Geneva" charset="0"/>
                <a:cs typeface="+mn-cs"/>
              </a:defRPr>
            </a:lvl4pPr>
            <a:lvl5pPr marL="1828800" indent="0" algn="ctr" rtl="0" eaLnBrk="0" fontAlgn="base" hangingPunct="0">
              <a:spcBef>
                <a:spcPct val="20000"/>
              </a:spcBef>
              <a:spcAft>
                <a:spcPct val="0"/>
              </a:spcAft>
              <a:buNone/>
              <a:defRPr sz="2000">
                <a:solidFill>
                  <a:schemeClr val="tx1"/>
                </a:solidFill>
                <a:latin typeface="+mn-lt"/>
                <a:ea typeface="Geneva" charset="0"/>
                <a:cs typeface="+mn-cs"/>
              </a:defRPr>
            </a:lvl5pPr>
            <a:lvl6pPr marL="2286000" indent="0" algn="ctr" rtl="0" fontAlgn="base">
              <a:spcBef>
                <a:spcPct val="20000"/>
              </a:spcBef>
              <a:spcAft>
                <a:spcPct val="0"/>
              </a:spcAft>
              <a:buNone/>
              <a:defRPr sz="2000">
                <a:solidFill>
                  <a:schemeClr val="tx1"/>
                </a:solidFill>
                <a:latin typeface="+mn-lt"/>
                <a:ea typeface="Geneva" charset="0"/>
                <a:cs typeface="+mn-cs"/>
              </a:defRPr>
            </a:lvl6pPr>
            <a:lvl7pPr marL="2743200" indent="0" algn="ctr" rtl="0" fontAlgn="base">
              <a:spcBef>
                <a:spcPct val="20000"/>
              </a:spcBef>
              <a:spcAft>
                <a:spcPct val="0"/>
              </a:spcAft>
              <a:buNone/>
              <a:defRPr sz="2000">
                <a:solidFill>
                  <a:schemeClr val="tx1"/>
                </a:solidFill>
                <a:latin typeface="+mn-lt"/>
                <a:ea typeface="Geneva" charset="0"/>
                <a:cs typeface="+mn-cs"/>
              </a:defRPr>
            </a:lvl7pPr>
            <a:lvl8pPr marL="3200400" indent="0" algn="ctr" rtl="0" fontAlgn="base">
              <a:spcBef>
                <a:spcPct val="20000"/>
              </a:spcBef>
              <a:spcAft>
                <a:spcPct val="0"/>
              </a:spcAft>
              <a:buNone/>
              <a:defRPr sz="2000">
                <a:solidFill>
                  <a:schemeClr val="tx1"/>
                </a:solidFill>
                <a:latin typeface="+mn-lt"/>
                <a:ea typeface="Geneva" charset="0"/>
                <a:cs typeface="+mn-cs"/>
              </a:defRPr>
            </a:lvl8pPr>
            <a:lvl9pPr marL="3657600" indent="0" algn="ctr" rtl="0" fontAlgn="base">
              <a:spcBef>
                <a:spcPct val="20000"/>
              </a:spcBef>
              <a:spcAft>
                <a:spcPct val="0"/>
              </a:spcAft>
              <a:buNone/>
              <a:defRPr sz="2000">
                <a:solidFill>
                  <a:schemeClr val="tx1"/>
                </a:solidFill>
                <a:latin typeface="+mn-lt"/>
                <a:ea typeface="Geneva" charset="0"/>
                <a:cs typeface="+mn-cs"/>
              </a:defRPr>
            </a:lvl9pPr>
          </a:lstStyle>
          <a:p>
            <a:pPr algn="r"/>
            <a:r>
              <a:rPr lang="en-US" sz="1400" kern="0" dirty="0"/>
              <a:t>Autor: Jorge Contreras Ortiz</a:t>
            </a:r>
          </a:p>
        </p:txBody>
      </p:sp>
      <p:pic>
        <p:nvPicPr>
          <p:cNvPr id="5" name="Imagen 4" descr="Imagen que contiene electrónica, circuito&#10;&#10;Descripción generada automáticamente">
            <a:extLst>
              <a:ext uri="{FF2B5EF4-FFF2-40B4-BE49-F238E27FC236}">
                <a16:creationId xmlns:a16="http://schemas.microsoft.com/office/drawing/2014/main" id="{7BB15FA6-87F2-49A1-B30B-6516558B8D01}"/>
              </a:ext>
            </a:extLst>
          </p:cNvPr>
          <p:cNvPicPr>
            <a:picLocks noChangeAspect="1"/>
          </p:cNvPicPr>
          <p:nvPr/>
        </p:nvPicPr>
        <p:blipFill>
          <a:blip r:embed="rId4"/>
          <a:stretch>
            <a:fillRect/>
          </a:stretch>
        </p:blipFill>
        <p:spPr>
          <a:xfrm flipH="1">
            <a:off x="611560" y="1364771"/>
            <a:ext cx="3096344" cy="2064229"/>
          </a:xfrm>
          <a:prstGeom prst="rect">
            <a:avLst/>
          </a:prstGeom>
        </p:spPr>
      </p:pic>
      <p:sp>
        <p:nvSpPr>
          <p:cNvPr id="6" name="Subtítulo 2">
            <a:extLst>
              <a:ext uri="{FF2B5EF4-FFF2-40B4-BE49-F238E27FC236}">
                <a16:creationId xmlns:a16="http://schemas.microsoft.com/office/drawing/2014/main" id="{49B9F90F-DDA1-462C-A7F3-B64783EC9D96}"/>
              </a:ext>
            </a:extLst>
          </p:cNvPr>
          <p:cNvSpPr txBox="1">
            <a:spLocks/>
          </p:cNvSpPr>
          <p:nvPr/>
        </p:nvSpPr>
        <p:spPr>
          <a:xfrm>
            <a:off x="611560" y="4653136"/>
            <a:ext cx="3743934" cy="648072"/>
          </a:xfrm>
          <a:prstGeom prst="rect">
            <a:avLst/>
          </a:prstGeom>
        </p:spPr>
        <p:txBody>
          <a:bodyPr vert="horz" lIns="91440" tIns="45720" rIns="91440" bIns="45720" rtlCol="0">
            <a:normAutofit/>
          </a:bodyPr>
          <a:lstStyle>
            <a:lvl1pPr marL="0" indent="0" algn="ctr" rtl="0" eaLnBrk="0" fontAlgn="base" hangingPunct="0">
              <a:spcBef>
                <a:spcPct val="20000"/>
              </a:spcBef>
              <a:spcAft>
                <a:spcPct val="0"/>
              </a:spcAft>
              <a:buNone/>
              <a:defRPr sz="3200">
                <a:solidFill>
                  <a:schemeClr val="tx1"/>
                </a:solidFill>
                <a:latin typeface="+mn-lt"/>
                <a:ea typeface="MS PGothic" panose="020B0600070205080204" pitchFamily="34" charset="-128"/>
                <a:cs typeface="MS PGothic" panose="020B0600070205080204" pitchFamily="34" charset="-128"/>
              </a:defRPr>
            </a:lvl1pPr>
            <a:lvl2pPr marL="457200" indent="0" algn="ctr" rtl="0" eaLnBrk="0" fontAlgn="base" hangingPunct="0">
              <a:spcBef>
                <a:spcPct val="20000"/>
              </a:spcBef>
              <a:spcAft>
                <a:spcPct val="0"/>
              </a:spcAft>
              <a:buNone/>
              <a:defRPr sz="2800">
                <a:solidFill>
                  <a:schemeClr val="tx1"/>
                </a:solidFill>
                <a:latin typeface="+mn-lt"/>
                <a:ea typeface="MS PGothic" panose="020B0600070205080204" pitchFamily="34" charset="-128"/>
                <a:cs typeface="+mn-cs"/>
              </a:defRPr>
            </a:lvl2pPr>
            <a:lvl3pPr marL="914400" indent="0" algn="ctr" rtl="0" eaLnBrk="0" fontAlgn="base" hangingPunct="0">
              <a:spcBef>
                <a:spcPct val="20000"/>
              </a:spcBef>
              <a:spcAft>
                <a:spcPct val="0"/>
              </a:spcAft>
              <a:buNone/>
              <a:defRPr sz="2400">
                <a:solidFill>
                  <a:schemeClr val="tx1"/>
                </a:solidFill>
                <a:latin typeface="+mn-lt"/>
                <a:ea typeface="Geneva" charset="0"/>
                <a:cs typeface="+mn-cs"/>
              </a:defRPr>
            </a:lvl3pPr>
            <a:lvl4pPr marL="1371600" indent="0" algn="ctr" rtl="0" eaLnBrk="0" fontAlgn="base" hangingPunct="0">
              <a:spcBef>
                <a:spcPct val="20000"/>
              </a:spcBef>
              <a:spcAft>
                <a:spcPct val="0"/>
              </a:spcAft>
              <a:buNone/>
              <a:defRPr sz="2000">
                <a:solidFill>
                  <a:schemeClr val="tx1"/>
                </a:solidFill>
                <a:latin typeface="+mn-lt"/>
                <a:ea typeface="Geneva" charset="0"/>
                <a:cs typeface="+mn-cs"/>
              </a:defRPr>
            </a:lvl4pPr>
            <a:lvl5pPr marL="1828800" indent="0" algn="ctr" rtl="0" eaLnBrk="0" fontAlgn="base" hangingPunct="0">
              <a:spcBef>
                <a:spcPct val="20000"/>
              </a:spcBef>
              <a:spcAft>
                <a:spcPct val="0"/>
              </a:spcAft>
              <a:buNone/>
              <a:defRPr sz="2000">
                <a:solidFill>
                  <a:schemeClr val="tx1"/>
                </a:solidFill>
                <a:latin typeface="+mn-lt"/>
                <a:ea typeface="Geneva" charset="0"/>
                <a:cs typeface="+mn-cs"/>
              </a:defRPr>
            </a:lvl5pPr>
            <a:lvl6pPr marL="2286000" indent="0" algn="ctr" rtl="0" fontAlgn="base">
              <a:spcBef>
                <a:spcPct val="20000"/>
              </a:spcBef>
              <a:spcAft>
                <a:spcPct val="0"/>
              </a:spcAft>
              <a:buNone/>
              <a:defRPr sz="2000">
                <a:solidFill>
                  <a:schemeClr val="tx1"/>
                </a:solidFill>
                <a:latin typeface="+mn-lt"/>
                <a:ea typeface="Geneva" charset="0"/>
                <a:cs typeface="+mn-cs"/>
              </a:defRPr>
            </a:lvl6pPr>
            <a:lvl7pPr marL="2743200" indent="0" algn="ctr" rtl="0" fontAlgn="base">
              <a:spcBef>
                <a:spcPct val="20000"/>
              </a:spcBef>
              <a:spcAft>
                <a:spcPct val="0"/>
              </a:spcAft>
              <a:buNone/>
              <a:defRPr sz="2000">
                <a:solidFill>
                  <a:schemeClr val="tx1"/>
                </a:solidFill>
                <a:latin typeface="+mn-lt"/>
                <a:ea typeface="Geneva" charset="0"/>
                <a:cs typeface="+mn-cs"/>
              </a:defRPr>
            </a:lvl7pPr>
            <a:lvl8pPr marL="3200400" indent="0" algn="ctr" rtl="0" fontAlgn="base">
              <a:spcBef>
                <a:spcPct val="20000"/>
              </a:spcBef>
              <a:spcAft>
                <a:spcPct val="0"/>
              </a:spcAft>
              <a:buNone/>
              <a:defRPr sz="2000">
                <a:solidFill>
                  <a:schemeClr val="tx1"/>
                </a:solidFill>
                <a:latin typeface="+mn-lt"/>
                <a:ea typeface="Geneva" charset="0"/>
                <a:cs typeface="+mn-cs"/>
              </a:defRPr>
            </a:lvl8pPr>
            <a:lvl9pPr marL="3657600" indent="0" algn="ctr" rtl="0" fontAlgn="base">
              <a:spcBef>
                <a:spcPct val="20000"/>
              </a:spcBef>
              <a:spcAft>
                <a:spcPct val="0"/>
              </a:spcAft>
              <a:buNone/>
              <a:defRPr sz="2000">
                <a:solidFill>
                  <a:schemeClr val="tx1"/>
                </a:solidFill>
                <a:latin typeface="+mn-lt"/>
                <a:ea typeface="Geneva" charset="0"/>
                <a:cs typeface="+mn-cs"/>
              </a:defRPr>
            </a:lvl9pPr>
          </a:lstStyle>
          <a:p>
            <a:pPr algn="l"/>
            <a:r>
              <a:rPr lang="en-US" sz="1400" kern="0" dirty="0"/>
              <a:t>Tutor 1: Gabriel Noe </a:t>
            </a:r>
            <a:r>
              <a:rPr lang="en-US" sz="1400" kern="0" dirty="0" err="1"/>
              <a:t>Mujica</a:t>
            </a:r>
            <a:r>
              <a:rPr lang="en-US" sz="1400" kern="0" dirty="0"/>
              <a:t> Rojas</a:t>
            </a:r>
          </a:p>
          <a:p>
            <a:pPr algn="l"/>
            <a:r>
              <a:rPr lang="en-US" sz="1400" kern="0" dirty="0"/>
              <a:t>Tutor 2: Jorge </a:t>
            </a:r>
            <a:r>
              <a:rPr lang="en-US" sz="1400" kern="0" dirty="0" err="1"/>
              <a:t>Portilla</a:t>
            </a:r>
            <a:r>
              <a:rPr lang="en-US" sz="1400" kern="0" dirty="0"/>
              <a:t> </a:t>
            </a:r>
            <a:r>
              <a:rPr lang="en-US" sz="1400" kern="0" dirty="0" err="1"/>
              <a:t>Berrueco</a:t>
            </a:r>
            <a:endParaRPr lang="en-US" sz="1400" kern="0" dirty="0"/>
          </a:p>
        </p:txBody>
      </p:sp>
      <p:sp>
        <p:nvSpPr>
          <p:cNvPr id="7" name="Subtítulo 2">
            <a:extLst>
              <a:ext uri="{FF2B5EF4-FFF2-40B4-BE49-F238E27FC236}">
                <a16:creationId xmlns:a16="http://schemas.microsoft.com/office/drawing/2014/main" id="{A0322C7C-2E6A-457D-8053-305F9B1ED7F5}"/>
              </a:ext>
            </a:extLst>
          </p:cNvPr>
          <p:cNvSpPr txBox="1">
            <a:spLocks/>
          </p:cNvSpPr>
          <p:nvPr/>
        </p:nvSpPr>
        <p:spPr>
          <a:xfrm>
            <a:off x="2700033" y="5733256"/>
            <a:ext cx="3743934" cy="360040"/>
          </a:xfrm>
          <a:prstGeom prst="rect">
            <a:avLst/>
          </a:prstGeom>
        </p:spPr>
        <p:txBody>
          <a:bodyPr vert="horz" lIns="91440" tIns="45720" rIns="91440" bIns="45720" rtlCol="0">
            <a:normAutofit/>
          </a:bodyPr>
          <a:lstStyle>
            <a:lvl1pPr marL="0" indent="0" algn="ctr" rtl="0" eaLnBrk="0" fontAlgn="base" hangingPunct="0">
              <a:spcBef>
                <a:spcPct val="20000"/>
              </a:spcBef>
              <a:spcAft>
                <a:spcPct val="0"/>
              </a:spcAft>
              <a:buNone/>
              <a:defRPr sz="3200">
                <a:solidFill>
                  <a:schemeClr val="tx1"/>
                </a:solidFill>
                <a:latin typeface="+mn-lt"/>
                <a:ea typeface="MS PGothic" panose="020B0600070205080204" pitchFamily="34" charset="-128"/>
                <a:cs typeface="MS PGothic" panose="020B0600070205080204" pitchFamily="34" charset="-128"/>
              </a:defRPr>
            </a:lvl1pPr>
            <a:lvl2pPr marL="457200" indent="0" algn="ctr" rtl="0" eaLnBrk="0" fontAlgn="base" hangingPunct="0">
              <a:spcBef>
                <a:spcPct val="20000"/>
              </a:spcBef>
              <a:spcAft>
                <a:spcPct val="0"/>
              </a:spcAft>
              <a:buNone/>
              <a:defRPr sz="2800">
                <a:solidFill>
                  <a:schemeClr val="tx1"/>
                </a:solidFill>
                <a:latin typeface="+mn-lt"/>
                <a:ea typeface="MS PGothic" panose="020B0600070205080204" pitchFamily="34" charset="-128"/>
                <a:cs typeface="+mn-cs"/>
              </a:defRPr>
            </a:lvl2pPr>
            <a:lvl3pPr marL="914400" indent="0" algn="ctr" rtl="0" eaLnBrk="0" fontAlgn="base" hangingPunct="0">
              <a:spcBef>
                <a:spcPct val="20000"/>
              </a:spcBef>
              <a:spcAft>
                <a:spcPct val="0"/>
              </a:spcAft>
              <a:buNone/>
              <a:defRPr sz="2400">
                <a:solidFill>
                  <a:schemeClr val="tx1"/>
                </a:solidFill>
                <a:latin typeface="+mn-lt"/>
                <a:ea typeface="Geneva" charset="0"/>
                <a:cs typeface="+mn-cs"/>
              </a:defRPr>
            </a:lvl3pPr>
            <a:lvl4pPr marL="1371600" indent="0" algn="ctr" rtl="0" eaLnBrk="0" fontAlgn="base" hangingPunct="0">
              <a:spcBef>
                <a:spcPct val="20000"/>
              </a:spcBef>
              <a:spcAft>
                <a:spcPct val="0"/>
              </a:spcAft>
              <a:buNone/>
              <a:defRPr sz="2000">
                <a:solidFill>
                  <a:schemeClr val="tx1"/>
                </a:solidFill>
                <a:latin typeface="+mn-lt"/>
                <a:ea typeface="Geneva" charset="0"/>
                <a:cs typeface="+mn-cs"/>
              </a:defRPr>
            </a:lvl4pPr>
            <a:lvl5pPr marL="1828800" indent="0" algn="ctr" rtl="0" eaLnBrk="0" fontAlgn="base" hangingPunct="0">
              <a:spcBef>
                <a:spcPct val="20000"/>
              </a:spcBef>
              <a:spcAft>
                <a:spcPct val="0"/>
              </a:spcAft>
              <a:buNone/>
              <a:defRPr sz="2000">
                <a:solidFill>
                  <a:schemeClr val="tx1"/>
                </a:solidFill>
                <a:latin typeface="+mn-lt"/>
                <a:ea typeface="Geneva" charset="0"/>
                <a:cs typeface="+mn-cs"/>
              </a:defRPr>
            </a:lvl5pPr>
            <a:lvl6pPr marL="2286000" indent="0" algn="ctr" rtl="0" fontAlgn="base">
              <a:spcBef>
                <a:spcPct val="20000"/>
              </a:spcBef>
              <a:spcAft>
                <a:spcPct val="0"/>
              </a:spcAft>
              <a:buNone/>
              <a:defRPr sz="2000">
                <a:solidFill>
                  <a:schemeClr val="tx1"/>
                </a:solidFill>
                <a:latin typeface="+mn-lt"/>
                <a:ea typeface="Geneva" charset="0"/>
                <a:cs typeface="+mn-cs"/>
              </a:defRPr>
            </a:lvl6pPr>
            <a:lvl7pPr marL="2743200" indent="0" algn="ctr" rtl="0" fontAlgn="base">
              <a:spcBef>
                <a:spcPct val="20000"/>
              </a:spcBef>
              <a:spcAft>
                <a:spcPct val="0"/>
              </a:spcAft>
              <a:buNone/>
              <a:defRPr sz="2000">
                <a:solidFill>
                  <a:schemeClr val="tx1"/>
                </a:solidFill>
                <a:latin typeface="+mn-lt"/>
                <a:ea typeface="Geneva" charset="0"/>
                <a:cs typeface="+mn-cs"/>
              </a:defRPr>
            </a:lvl7pPr>
            <a:lvl8pPr marL="3200400" indent="0" algn="ctr" rtl="0" fontAlgn="base">
              <a:spcBef>
                <a:spcPct val="20000"/>
              </a:spcBef>
              <a:spcAft>
                <a:spcPct val="0"/>
              </a:spcAft>
              <a:buNone/>
              <a:defRPr sz="2000">
                <a:solidFill>
                  <a:schemeClr val="tx1"/>
                </a:solidFill>
                <a:latin typeface="+mn-lt"/>
                <a:ea typeface="Geneva" charset="0"/>
                <a:cs typeface="+mn-cs"/>
              </a:defRPr>
            </a:lvl8pPr>
            <a:lvl9pPr marL="3657600" indent="0" algn="ctr" rtl="0" fontAlgn="base">
              <a:spcBef>
                <a:spcPct val="20000"/>
              </a:spcBef>
              <a:spcAft>
                <a:spcPct val="0"/>
              </a:spcAft>
              <a:buNone/>
              <a:defRPr sz="2000">
                <a:solidFill>
                  <a:schemeClr val="tx1"/>
                </a:solidFill>
                <a:latin typeface="+mn-lt"/>
                <a:ea typeface="Geneva" charset="0"/>
                <a:cs typeface="+mn-cs"/>
              </a:defRPr>
            </a:lvl9pPr>
          </a:lstStyle>
          <a:p>
            <a:r>
              <a:rPr lang="en-US" sz="1400" kern="0" dirty="0"/>
              <a:t>Madrid, X de </a:t>
            </a:r>
            <a:r>
              <a:rPr lang="en-US" sz="1400" kern="0" dirty="0" err="1"/>
              <a:t>Octubre</a:t>
            </a:r>
            <a:r>
              <a:rPr lang="en-US" sz="1400" kern="0" dirty="0"/>
              <a:t> de 2021</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3F878A95-CA7E-4661-A1EF-759015AFF4B5}"/>
              </a:ext>
            </a:extLst>
          </p:cNvPr>
          <p:cNvSpPr>
            <a:spLocks noGrp="1"/>
          </p:cNvSpPr>
          <p:nvPr>
            <p:ph type="sldNum" sz="quarter" idx="10"/>
          </p:nvPr>
        </p:nvSpPr>
        <p:spPr>
          <a:extLst>
            <a:ext uri="{FAA26D3D-D897-4be2-8F04-BA451C77F1D7}">
              <ma14:placeholderFlag xmlns:ma14="http://schemas.microsoft.com/office/mac/drawingml/2011/main" xmlns="" val="1"/>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s-ES_tradnl" altLang="es-ES" sz="1000" dirty="0">
                <a:solidFill>
                  <a:srgbClr val="FFFFFF"/>
                </a:solidFill>
                <a:latin typeface="Arial Narrow" panose="020B0606020202030204" pitchFamily="34" charset="0"/>
              </a:rPr>
              <a:t>DIAPOSITIVA</a:t>
            </a:r>
            <a:r>
              <a:rPr lang="es-ES_tradnl" altLang="es-ES" sz="800" dirty="0">
                <a:solidFill>
                  <a:srgbClr val="FFFFFF"/>
                </a:solidFill>
              </a:rPr>
              <a:t> </a:t>
            </a:r>
            <a:fld id="{D68F8AD5-C682-4A6F-ADBD-E2D85EF4DCD0}" type="slidenum">
              <a:rPr lang="es-ES_tradnl" altLang="es-ES" sz="1000">
                <a:solidFill>
                  <a:srgbClr val="FFFFFF"/>
                </a:solidFill>
                <a:latin typeface="Arial Narrow" panose="020B0606020202030204" pitchFamily="34" charset="0"/>
              </a:rPr>
              <a:pPr/>
              <a:t>9</a:t>
            </a:fld>
            <a:endParaRPr lang="es-ES_tradnl" altLang="es-ES" sz="1000" dirty="0">
              <a:solidFill>
                <a:srgbClr val="FFFFFF"/>
              </a:solidFill>
              <a:latin typeface="Arial Narrow" panose="020B0606020202030204" pitchFamily="34" charset="0"/>
            </a:endParaRPr>
          </a:p>
        </p:txBody>
      </p:sp>
      <p:sp>
        <p:nvSpPr>
          <p:cNvPr id="6" name="Título 1">
            <a:extLst>
              <a:ext uri="{FF2B5EF4-FFF2-40B4-BE49-F238E27FC236}">
                <a16:creationId xmlns:a16="http://schemas.microsoft.com/office/drawing/2014/main" id="{C291B64A-CCBA-4A8C-93D9-1ACB69472EBD}"/>
              </a:ext>
            </a:extLst>
          </p:cNvPr>
          <p:cNvSpPr>
            <a:spLocks noGrp="1"/>
          </p:cNvSpPr>
          <p:nvPr>
            <p:ph type="title"/>
          </p:nvPr>
        </p:nvSpPr>
        <p:spPr>
          <a:xfrm>
            <a:off x="0" y="848171"/>
            <a:ext cx="9144000" cy="504057"/>
          </a:xfrm>
        </p:spPr>
        <p:txBody>
          <a:bodyPr>
            <a:normAutofit fontScale="90000"/>
          </a:bodyPr>
          <a:lstStyle/>
          <a:p>
            <a:pPr algn="ctr">
              <a:lnSpc>
                <a:spcPct val="150000"/>
              </a:lnSpc>
            </a:pPr>
            <a:r>
              <a:rPr lang="es-ES" sz="3200" dirty="0"/>
              <a:t>Tipos de dispositivos</a:t>
            </a:r>
          </a:p>
        </p:txBody>
      </p:sp>
      <p:pic>
        <p:nvPicPr>
          <p:cNvPr id="5" name="Imagen 4" descr="Imagen que contiene Gráfico&#10;&#10;Descripción generada automáticamente">
            <a:extLst>
              <a:ext uri="{FF2B5EF4-FFF2-40B4-BE49-F238E27FC236}">
                <a16:creationId xmlns:a16="http://schemas.microsoft.com/office/drawing/2014/main" id="{C81A6BE6-8652-4DA1-8793-3A78460A9A1D}"/>
              </a:ext>
            </a:extLst>
          </p:cNvPr>
          <p:cNvPicPr/>
          <p:nvPr/>
        </p:nvPicPr>
        <p:blipFill>
          <a:blip r:embed="rId4"/>
          <a:stretch>
            <a:fillRect/>
          </a:stretch>
        </p:blipFill>
        <p:spPr>
          <a:xfrm>
            <a:off x="5928042" y="2492896"/>
            <a:ext cx="2621915" cy="2702560"/>
          </a:xfrm>
          <a:prstGeom prst="rect">
            <a:avLst/>
          </a:prstGeom>
        </p:spPr>
      </p:pic>
      <p:sp>
        <p:nvSpPr>
          <p:cNvPr id="7" name="CuadroTexto 6">
            <a:extLst>
              <a:ext uri="{FF2B5EF4-FFF2-40B4-BE49-F238E27FC236}">
                <a16:creationId xmlns:a16="http://schemas.microsoft.com/office/drawing/2014/main" id="{B21B9B41-E3B4-44ED-BC4C-4077C55BD90E}"/>
              </a:ext>
            </a:extLst>
          </p:cNvPr>
          <p:cNvSpPr txBox="1"/>
          <p:nvPr/>
        </p:nvSpPr>
        <p:spPr>
          <a:xfrm>
            <a:off x="594043" y="2344209"/>
            <a:ext cx="5333999" cy="3785652"/>
          </a:xfrm>
          <a:prstGeom prst="rect">
            <a:avLst/>
          </a:prstGeom>
          <a:noFill/>
        </p:spPr>
        <p:txBody>
          <a:bodyPr wrap="square" rtlCol="0">
            <a:spAutoFit/>
          </a:bodyPr>
          <a:lstStyle/>
          <a:p>
            <a:r>
              <a:rPr lang="es-ES" sz="1600" dirty="0"/>
              <a:t>Las principales características son:</a:t>
            </a:r>
          </a:p>
          <a:p>
            <a:endParaRPr lang="es-ES" sz="1600" dirty="0"/>
          </a:p>
          <a:p>
            <a:pPr marL="285750" indent="-285750" algn="just">
              <a:buFont typeface="Wingdings" panose="05000000000000000000" pitchFamily="2" charset="2"/>
              <a:buChar char="q"/>
            </a:pPr>
            <a:r>
              <a:rPr lang="es-ES" sz="1600" dirty="0"/>
              <a:t>Full Thread Device (FTD).</a:t>
            </a:r>
          </a:p>
          <a:p>
            <a:pPr marL="285750" indent="-285750" algn="just">
              <a:buFont typeface="Arial" panose="020B0604020202020204" pitchFamily="34" charset="0"/>
              <a:buChar char="•"/>
            </a:pPr>
            <a:endParaRPr lang="es-ES" sz="1600" dirty="0"/>
          </a:p>
          <a:p>
            <a:pPr marL="742950" lvl="1" indent="-285750" algn="just">
              <a:buFont typeface="Arial" panose="020B0604020202020204" pitchFamily="34" charset="0"/>
              <a:buChar char="•"/>
            </a:pPr>
            <a:r>
              <a:rPr lang="es-ES" sz="1600" dirty="0"/>
              <a:t>Leader</a:t>
            </a:r>
          </a:p>
          <a:p>
            <a:pPr marL="742950" lvl="1" indent="-285750" algn="just">
              <a:buFont typeface="Arial" panose="020B0604020202020204" pitchFamily="34" charset="0"/>
              <a:buChar char="•"/>
            </a:pPr>
            <a:r>
              <a:rPr lang="es-ES" sz="1600" dirty="0"/>
              <a:t>Border Router </a:t>
            </a:r>
          </a:p>
          <a:p>
            <a:pPr marL="742950" lvl="1" indent="-285750" algn="just">
              <a:buFont typeface="Arial" panose="020B0604020202020204" pitchFamily="34" charset="0"/>
              <a:buChar char="•"/>
            </a:pPr>
            <a:r>
              <a:rPr lang="es-ES" sz="1600" dirty="0"/>
              <a:t>Router</a:t>
            </a:r>
          </a:p>
          <a:p>
            <a:pPr marL="742950" lvl="1" indent="-285750" algn="just">
              <a:buFont typeface="Arial" panose="020B0604020202020204" pitchFamily="34" charset="0"/>
              <a:buChar char="•"/>
            </a:pPr>
            <a:r>
              <a:rPr lang="es-ES" sz="1600" dirty="0"/>
              <a:t>REEDs</a:t>
            </a:r>
          </a:p>
          <a:p>
            <a:pPr marL="742950" lvl="1" indent="-285750" algn="just">
              <a:buFont typeface="Arial" panose="020B0604020202020204" pitchFamily="34" charset="0"/>
              <a:buChar char="•"/>
            </a:pPr>
            <a:r>
              <a:rPr lang="es-ES" sz="1600" dirty="0"/>
              <a:t>Full End Device (FED)</a:t>
            </a:r>
          </a:p>
          <a:p>
            <a:pPr marL="742950" lvl="1" indent="-285750" algn="just">
              <a:buFont typeface="Arial" panose="020B0604020202020204" pitchFamily="34" charset="0"/>
              <a:buChar char="•"/>
            </a:pPr>
            <a:endParaRPr lang="es-ES" sz="1600" dirty="0"/>
          </a:p>
          <a:p>
            <a:pPr marL="285750" indent="-285750" algn="just">
              <a:buFont typeface="Wingdings" panose="05000000000000000000" pitchFamily="2" charset="2"/>
              <a:buChar char="q"/>
            </a:pPr>
            <a:r>
              <a:rPr lang="es-ES" sz="1600" dirty="0"/>
              <a:t>Minimal Thread Device (MTD)</a:t>
            </a:r>
          </a:p>
          <a:p>
            <a:pPr marL="285750" indent="-285750" algn="just">
              <a:buFont typeface="Arial" panose="020B0604020202020204" pitchFamily="34" charset="0"/>
              <a:buChar char="•"/>
            </a:pPr>
            <a:endParaRPr lang="es-ES" sz="1600" dirty="0"/>
          </a:p>
          <a:p>
            <a:pPr marL="742950" lvl="1" indent="-285750" algn="just">
              <a:buFont typeface="Arial" panose="020B0604020202020204" pitchFamily="34" charset="0"/>
              <a:buChar char="•"/>
            </a:pPr>
            <a:r>
              <a:rPr lang="es-ES" sz="1600" dirty="0"/>
              <a:t>Minimal End Device (MED)</a:t>
            </a:r>
          </a:p>
          <a:p>
            <a:pPr marL="742950" lvl="1" indent="-285750" algn="just">
              <a:buFont typeface="Arial" panose="020B0604020202020204" pitchFamily="34" charset="0"/>
              <a:buChar char="•"/>
            </a:pPr>
            <a:r>
              <a:rPr lang="es-ES" sz="1600" dirty="0"/>
              <a:t>Sleepy End Device (SED)</a:t>
            </a:r>
          </a:p>
          <a:p>
            <a:pPr marL="285750" indent="-285750" algn="just">
              <a:buFont typeface="Arial" panose="020B0604020202020204" pitchFamily="34" charset="0"/>
              <a:buChar char="•"/>
            </a:pPr>
            <a:endParaRPr lang="es-ES" sz="1600" dirty="0"/>
          </a:p>
        </p:txBody>
      </p:sp>
    </p:spTree>
    <p:extLst>
      <p:ext uri="{BB962C8B-B14F-4D97-AF65-F5344CB8AC3E}">
        <p14:creationId xmlns:p14="http://schemas.microsoft.com/office/powerpoint/2010/main" val="20935747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3F878A95-CA7E-4661-A1EF-759015AFF4B5}"/>
              </a:ext>
            </a:extLst>
          </p:cNvPr>
          <p:cNvSpPr>
            <a:spLocks noGrp="1"/>
          </p:cNvSpPr>
          <p:nvPr>
            <p:ph type="sldNum" sz="quarter" idx="10"/>
          </p:nvPr>
        </p:nvSpPr>
        <p:spPr>
          <a:extLst>
            <a:ext uri="{FAA26D3D-D897-4be2-8F04-BA451C77F1D7}">
              <ma14:placeholderFlag xmlns="" xmlns:ma14="http://schemas.microsoft.com/office/mac/drawingml/2011/main" val="1"/>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s-ES_tradnl" altLang="es-ES" sz="1000" dirty="0">
                <a:solidFill>
                  <a:srgbClr val="FFFFFF"/>
                </a:solidFill>
                <a:latin typeface="Arial Narrow" panose="020B0606020202030204" pitchFamily="34" charset="0"/>
              </a:rPr>
              <a:t>DIAPOSITIVA</a:t>
            </a:r>
            <a:r>
              <a:rPr lang="es-ES_tradnl" altLang="es-ES" sz="800" dirty="0">
                <a:solidFill>
                  <a:srgbClr val="FFFFFF"/>
                </a:solidFill>
              </a:rPr>
              <a:t> </a:t>
            </a:r>
            <a:fld id="{D68F8AD5-C682-4A6F-ADBD-E2D85EF4DCD0}" type="slidenum">
              <a:rPr lang="es-ES_tradnl" altLang="es-ES" sz="1000">
                <a:solidFill>
                  <a:srgbClr val="FFFFFF"/>
                </a:solidFill>
                <a:latin typeface="Arial Narrow" panose="020B0606020202030204" pitchFamily="34" charset="0"/>
              </a:rPr>
              <a:pPr/>
              <a:t>10</a:t>
            </a:fld>
            <a:endParaRPr lang="es-ES_tradnl" altLang="es-ES" sz="1000" dirty="0">
              <a:solidFill>
                <a:srgbClr val="FFFFFF"/>
              </a:solidFill>
              <a:latin typeface="Arial Narrow" panose="020B0606020202030204" pitchFamily="34" charset="0"/>
            </a:endParaRPr>
          </a:p>
        </p:txBody>
      </p:sp>
      <p:sp>
        <p:nvSpPr>
          <p:cNvPr id="6" name="Título 1">
            <a:extLst>
              <a:ext uri="{FF2B5EF4-FFF2-40B4-BE49-F238E27FC236}">
                <a16:creationId xmlns:a16="http://schemas.microsoft.com/office/drawing/2014/main" id="{C291B64A-CCBA-4A8C-93D9-1ACB69472EBD}"/>
              </a:ext>
            </a:extLst>
          </p:cNvPr>
          <p:cNvSpPr>
            <a:spLocks noGrp="1"/>
          </p:cNvSpPr>
          <p:nvPr>
            <p:ph type="title"/>
          </p:nvPr>
        </p:nvSpPr>
        <p:spPr>
          <a:xfrm>
            <a:off x="4812" y="882398"/>
            <a:ext cx="9144000" cy="1049235"/>
          </a:xfrm>
        </p:spPr>
        <p:txBody>
          <a:bodyPr>
            <a:normAutofit/>
          </a:bodyPr>
          <a:lstStyle/>
          <a:p>
            <a:pPr algn="ctr">
              <a:lnSpc>
                <a:spcPct val="150000"/>
              </a:lnSpc>
            </a:pPr>
            <a:r>
              <a:rPr lang="es-ES" dirty="0"/>
              <a:t>Thread</a:t>
            </a:r>
          </a:p>
        </p:txBody>
      </p:sp>
      <p:pic>
        <p:nvPicPr>
          <p:cNvPr id="5" name="Imagen 4" descr="Diagrama, Esquemático&#10;&#10;Descripción generada automáticamente">
            <a:extLst>
              <a:ext uri="{FF2B5EF4-FFF2-40B4-BE49-F238E27FC236}">
                <a16:creationId xmlns:a16="http://schemas.microsoft.com/office/drawing/2014/main" id="{964E2A33-9E38-40A4-B270-2A243CC22E25}"/>
              </a:ext>
            </a:extLst>
          </p:cNvPr>
          <p:cNvPicPr/>
          <p:nvPr/>
        </p:nvPicPr>
        <p:blipFill>
          <a:blip r:embed="rId4"/>
          <a:stretch>
            <a:fillRect/>
          </a:stretch>
        </p:blipFill>
        <p:spPr>
          <a:xfrm>
            <a:off x="899592" y="1931633"/>
            <a:ext cx="7344816" cy="4104456"/>
          </a:xfrm>
          <a:prstGeom prst="rect">
            <a:avLst/>
          </a:prstGeom>
        </p:spPr>
      </p:pic>
    </p:spTree>
    <p:extLst>
      <p:ext uri="{BB962C8B-B14F-4D97-AF65-F5344CB8AC3E}">
        <p14:creationId xmlns:p14="http://schemas.microsoft.com/office/powerpoint/2010/main" val="25573556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3F878A95-CA7E-4661-A1EF-759015AFF4B5}"/>
              </a:ext>
            </a:extLst>
          </p:cNvPr>
          <p:cNvSpPr>
            <a:spLocks noGrp="1"/>
          </p:cNvSpPr>
          <p:nvPr>
            <p:ph type="sldNum" sz="quarter" idx="10"/>
          </p:nvPr>
        </p:nvSpPr>
        <p:spPr>
          <a:extLst>
            <a:ext uri="{FAA26D3D-D897-4be2-8F04-BA451C77F1D7}">
              <ma14:placeholderFlag xmlns="" xmlns:ma14="http://schemas.microsoft.com/office/mac/drawingml/2011/main" val="1"/>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s-ES_tradnl" altLang="es-ES" sz="1000" dirty="0">
                <a:solidFill>
                  <a:srgbClr val="FFFFFF"/>
                </a:solidFill>
                <a:latin typeface="Arial Narrow" panose="020B0606020202030204" pitchFamily="34" charset="0"/>
              </a:rPr>
              <a:t>DIAPOSITIVA</a:t>
            </a:r>
            <a:r>
              <a:rPr lang="es-ES_tradnl" altLang="es-ES" sz="800" dirty="0">
                <a:solidFill>
                  <a:srgbClr val="FFFFFF"/>
                </a:solidFill>
              </a:rPr>
              <a:t> </a:t>
            </a:r>
            <a:fld id="{D68F8AD5-C682-4A6F-ADBD-E2D85EF4DCD0}" type="slidenum">
              <a:rPr lang="es-ES_tradnl" altLang="es-ES" sz="1000">
                <a:solidFill>
                  <a:srgbClr val="FFFFFF"/>
                </a:solidFill>
                <a:latin typeface="Arial Narrow" panose="020B0606020202030204" pitchFamily="34" charset="0"/>
              </a:rPr>
              <a:pPr/>
              <a:t>11</a:t>
            </a:fld>
            <a:endParaRPr lang="es-ES_tradnl" altLang="es-ES" sz="1000" dirty="0">
              <a:solidFill>
                <a:srgbClr val="FFFFFF"/>
              </a:solidFill>
              <a:latin typeface="Arial Narrow" panose="020B0606020202030204" pitchFamily="34" charset="0"/>
            </a:endParaRPr>
          </a:p>
        </p:txBody>
      </p:sp>
      <p:sp>
        <p:nvSpPr>
          <p:cNvPr id="5" name="Marcador de contenido 2">
            <a:extLst>
              <a:ext uri="{FF2B5EF4-FFF2-40B4-BE49-F238E27FC236}">
                <a16:creationId xmlns:a16="http://schemas.microsoft.com/office/drawing/2014/main" id="{206A06AC-B983-4FAE-A22D-4E5F26B53A54}"/>
              </a:ext>
            </a:extLst>
          </p:cNvPr>
          <p:cNvSpPr txBox="1">
            <a:spLocks/>
          </p:cNvSpPr>
          <p:nvPr/>
        </p:nvSpPr>
        <p:spPr>
          <a:xfrm>
            <a:off x="1043608" y="1709809"/>
            <a:ext cx="7056784" cy="3438382"/>
          </a:xfrm>
          <a:prstGeom prst="rect">
            <a:avLst/>
          </a:prstGeom>
        </p:spPr>
        <p:txBody>
          <a:bodyPr vert="horz" numCol="1">
            <a:normAutofit fontScale="25000" lnSpcReduction="20000"/>
          </a:bodyPr>
          <a:lst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MS PGothic" panose="020B0600070205080204" pitchFamily="34" charset="-128"/>
              </a:defRPr>
            </a:lvl1pPr>
            <a:lvl2pPr marL="742950" indent="-285750" algn="l" rtl="0" eaLnBrk="0" fontAlgn="base" hangingPunct="0">
              <a:spcBef>
                <a:spcPct val="20000"/>
              </a:spcBef>
              <a:spcAft>
                <a:spcPct val="0"/>
              </a:spcAft>
              <a:buChar char="–"/>
              <a:defRPr sz="2800">
                <a:solidFill>
                  <a:schemeClr val="tx1"/>
                </a:solidFill>
                <a:latin typeface="+mn-lt"/>
                <a:ea typeface="MS PGothic" panose="020B0600070205080204" pitchFamily="34" charset="-128"/>
                <a:cs typeface="+mn-cs"/>
              </a:defRPr>
            </a:lvl2pPr>
            <a:lvl3pPr marL="1143000" indent="-228600" algn="l" rtl="0" eaLnBrk="0" fontAlgn="base" hangingPunct="0">
              <a:spcBef>
                <a:spcPct val="20000"/>
              </a:spcBef>
              <a:spcAft>
                <a:spcPct val="0"/>
              </a:spcAft>
              <a:buChar char="•"/>
              <a:defRPr sz="2400">
                <a:solidFill>
                  <a:schemeClr val="tx1"/>
                </a:solidFill>
                <a:latin typeface="+mn-lt"/>
                <a:ea typeface="Geneva" charset="0"/>
                <a:cs typeface="+mn-cs"/>
              </a:defRPr>
            </a:lvl3pPr>
            <a:lvl4pPr marL="1600200" indent="-228600" algn="l" rtl="0" eaLnBrk="0" fontAlgn="base" hangingPunct="0">
              <a:spcBef>
                <a:spcPct val="20000"/>
              </a:spcBef>
              <a:spcAft>
                <a:spcPct val="0"/>
              </a:spcAft>
              <a:buChar char="–"/>
              <a:defRPr sz="2000">
                <a:solidFill>
                  <a:schemeClr val="tx1"/>
                </a:solidFill>
                <a:latin typeface="+mn-lt"/>
                <a:ea typeface="Geneva" charset="0"/>
                <a:cs typeface="+mn-cs"/>
              </a:defRPr>
            </a:lvl4pPr>
            <a:lvl5pPr marL="2057400" indent="-228600" algn="l" rtl="0" eaLnBrk="0" fontAlgn="base" hangingPunct="0">
              <a:spcBef>
                <a:spcPct val="20000"/>
              </a:spcBef>
              <a:spcAft>
                <a:spcPct val="0"/>
              </a:spcAft>
              <a:buChar char="»"/>
              <a:defRPr sz="2000">
                <a:solidFill>
                  <a:schemeClr val="tx1"/>
                </a:solidFill>
                <a:latin typeface="+mn-lt"/>
                <a:ea typeface="Geneva" charset="0"/>
                <a:cs typeface="+mn-cs"/>
              </a:defRPr>
            </a:lvl5pPr>
            <a:lvl6pPr marL="2514600" indent="-228600" algn="l" rtl="0" fontAlgn="base">
              <a:spcBef>
                <a:spcPct val="20000"/>
              </a:spcBef>
              <a:spcAft>
                <a:spcPct val="0"/>
              </a:spcAft>
              <a:buChar char="»"/>
              <a:defRPr sz="2000">
                <a:solidFill>
                  <a:schemeClr val="tx1"/>
                </a:solidFill>
                <a:latin typeface="+mn-lt"/>
                <a:ea typeface="Geneva" charset="0"/>
                <a:cs typeface="+mn-cs"/>
              </a:defRPr>
            </a:lvl6pPr>
            <a:lvl7pPr marL="2971800" indent="-228600" algn="l" rtl="0" fontAlgn="base">
              <a:spcBef>
                <a:spcPct val="20000"/>
              </a:spcBef>
              <a:spcAft>
                <a:spcPct val="0"/>
              </a:spcAft>
              <a:buChar char="»"/>
              <a:defRPr sz="2000">
                <a:solidFill>
                  <a:schemeClr val="tx1"/>
                </a:solidFill>
                <a:latin typeface="+mn-lt"/>
                <a:ea typeface="Geneva" charset="0"/>
                <a:cs typeface="+mn-cs"/>
              </a:defRPr>
            </a:lvl7pPr>
            <a:lvl8pPr marL="3429000" indent="-228600" algn="l" rtl="0" fontAlgn="base">
              <a:spcBef>
                <a:spcPct val="20000"/>
              </a:spcBef>
              <a:spcAft>
                <a:spcPct val="0"/>
              </a:spcAft>
              <a:buChar char="»"/>
              <a:defRPr sz="2000">
                <a:solidFill>
                  <a:schemeClr val="tx1"/>
                </a:solidFill>
                <a:latin typeface="+mn-lt"/>
                <a:ea typeface="Geneva" charset="0"/>
                <a:cs typeface="+mn-cs"/>
              </a:defRPr>
            </a:lvl8pPr>
            <a:lvl9pPr marL="3886200" indent="-228600" algn="l" rtl="0" fontAlgn="base">
              <a:spcBef>
                <a:spcPct val="20000"/>
              </a:spcBef>
              <a:spcAft>
                <a:spcPct val="0"/>
              </a:spcAft>
              <a:buChar char="»"/>
              <a:defRPr sz="2000">
                <a:solidFill>
                  <a:schemeClr val="tx1"/>
                </a:solidFill>
                <a:latin typeface="+mn-lt"/>
                <a:ea typeface="Geneva" charset="0"/>
                <a:cs typeface="+mn-cs"/>
              </a:defRPr>
            </a:lvl9pPr>
          </a:lstStyle>
          <a:p>
            <a:r>
              <a:rPr lang="es-ES" sz="10400" dirty="0"/>
              <a:t>1. Objetivos del proyecto</a:t>
            </a:r>
          </a:p>
          <a:p>
            <a:r>
              <a:rPr lang="es-ES" sz="10400" dirty="0"/>
              <a:t>2. Tecnologías IoT</a:t>
            </a:r>
          </a:p>
          <a:p>
            <a:r>
              <a:rPr lang="es-ES" sz="10400" dirty="0">
                <a:highlight>
                  <a:srgbClr val="C0C0C0"/>
                </a:highlight>
                <a:ea typeface="+mn-ea"/>
                <a:cs typeface="+mn-cs"/>
              </a:rPr>
              <a:t>3. Análisis Tecnología Thread</a:t>
            </a:r>
          </a:p>
          <a:p>
            <a:pPr lvl="1"/>
            <a:r>
              <a:rPr lang="es-ES" sz="8800" dirty="0"/>
              <a:t>3.1. Dispositivos Kirale</a:t>
            </a:r>
          </a:p>
          <a:p>
            <a:pPr lvl="1"/>
            <a:r>
              <a:rPr lang="es-ES" sz="8800" dirty="0"/>
              <a:t>3.2. Otros Dispositivos</a:t>
            </a:r>
            <a:endParaRPr lang="es-ES" sz="10400" dirty="0"/>
          </a:p>
          <a:p>
            <a:r>
              <a:rPr lang="es-ES" sz="10400" dirty="0"/>
              <a:t>4. Diseño e Implementación HW</a:t>
            </a:r>
          </a:p>
          <a:p>
            <a:r>
              <a:rPr lang="es-ES" sz="10400" dirty="0"/>
              <a:t>5. Pruebas Experimentales</a:t>
            </a:r>
          </a:p>
          <a:p>
            <a:r>
              <a:rPr lang="es-ES" sz="10400" dirty="0"/>
              <a:t>6. Conclusiones y Líneas Futuras</a:t>
            </a:r>
          </a:p>
          <a:p>
            <a:r>
              <a:rPr lang="es-ES" sz="10400" dirty="0"/>
              <a:t>7. Preguntas</a:t>
            </a:r>
          </a:p>
          <a:p>
            <a:endParaRPr lang="es-ES" kern="0" dirty="0"/>
          </a:p>
          <a:p>
            <a:pPr lvl="1"/>
            <a:endParaRPr lang="es-ES" kern="0" dirty="0"/>
          </a:p>
        </p:txBody>
      </p:sp>
    </p:spTree>
    <p:extLst>
      <p:ext uri="{BB962C8B-B14F-4D97-AF65-F5344CB8AC3E}">
        <p14:creationId xmlns:p14="http://schemas.microsoft.com/office/powerpoint/2010/main" val="24741162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3F878A95-CA7E-4661-A1EF-759015AFF4B5}"/>
              </a:ext>
            </a:extLst>
          </p:cNvPr>
          <p:cNvSpPr>
            <a:spLocks noGrp="1"/>
          </p:cNvSpPr>
          <p:nvPr>
            <p:ph type="sldNum" sz="quarter" idx="10"/>
          </p:nvPr>
        </p:nvSpPr>
        <p:spPr>
          <a:extLst>
            <a:ext uri="{FAA26D3D-D897-4be2-8F04-BA451C77F1D7}">
              <ma14:placeholderFlag xmlns:ma14="http://schemas.microsoft.com/office/mac/drawingml/2011/main" xmlns="" val="1"/>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s-ES_tradnl" altLang="es-ES" sz="1000" dirty="0">
                <a:solidFill>
                  <a:srgbClr val="FFFFFF"/>
                </a:solidFill>
                <a:latin typeface="Arial Narrow" panose="020B0606020202030204" pitchFamily="34" charset="0"/>
              </a:rPr>
              <a:t>DIAPOSITIVA</a:t>
            </a:r>
            <a:r>
              <a:rPr lang="es-ES_tradnl" altLang="es-ES" sz="800" dirty="0">
                <a:solidFill>
                  <a:srgbClr val="FFFFFF"/>
                </a:solidFill>
              </a:rPr>
              <a:t> </a:t>
            </a:r>
            <a:fld id="{D68F8AD5-C682-4A6F-ADBD-E2D85EF4DCD0}" type="slidenum">
              <a:rPr lang="es-ES_tradnl" altLang="es-ES" sz="1000">
                <a:solidFill>
                  <a:srgbClr val="FFFFFF"/>
                </a:solidFill>
                <a:latin typeface="Arial Narrow" panose="020B0606020202030204" pitchFamily="34" charset="0"/>
              </a:rPr>
              <a:pPr/>
              <a:t>12</a:t>
            </a:fld>
            <a:endParaRPr lang="es-ES_tradnl" altLang="es-ES" sz="1000" dirty="0">
              <a:solidFill>
                <a:srgbClr val="FFFFFF"/>
              </a:solidFill>
              <a:latin typeface="Arial Narrow" panose="020B0606020202030204" pitchFamily="34" charset="0"/>
            </a:endParaRPr>
          </a:p>
        </p:txBody>
      </p:sp>
      <p:sp>
        <p:nvSpPr>
          <p:cNvPr id="6" name="Título 1">
            <a:extLst>
              <a:ext uri="{FF2B5EF4-FFF2-40B4-BE49-F238E27FC236}">
                <a16:creationId xmlns:a16="http://schemas.microsoft.com/office/drawing/2014/main" id="{C291B64A-CCBA-4A8C-93D9-1ACB69472EBD}"/>
              </a:ext>
            </a:extLst>
          </p:cNvPr>
          <p:cNvSpPr>
            <a:spLocks noGrp="1"/>
          </p:cNvSpPr>
          <p:nvPr>
            <p:ph type="title"/>
          </p:nvPr>
        </p:nvSpPr>
        <p:spPr>
          <a:xfrm>
            <a:off x="0" y="692696"/>
            <a:ext cx="9144000" cy="1049235"/>
          </a:xfrm>
        </p:spPr>
        <p:txBody>
          <a:bodyPr>
            <a:normAutofit/>
          </a:bodyPr>
          <a:lstStyle/>
          <a:p>
            <a:pPr algn="ctr">
              <a:lnSpc>
                <a:spcPct val="150000"/>
              </a:lnSpc>
            </a:pPr>
            <a:r>
              <a:rPr lang="es-ES" dirty="0"/>
              <a:t>Dispositivos de Kirale</a:t>
            </a:r>
          </a:p>
        </p:txBody>
      </p:sp>
      <p:pic>
        <p:nvPicPr>
          <p:cNvPr id="7" name="Imagen 6" descr="Imagen de la pantalla de un celular con letras&#10;&#10;Descripción generada automáticamente con confianza baja">
            <a:extLst>
              <a:ext uri="{FF2B5EF4-FFF2-40B4-BE49-F238E27FC236}">
                <a16:creationId xmlns:a16="http://schemas.microsoft.com/office/drawing/2014/main" id="{440E57FA-E574-47DC-BC8F-91A1C7BD5F3C}"/>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6013192" y="1741931"/>
            <a:ext cx="2178308" cy="1903092"/>
          </a:xfrm>
          <a:prstGeom prst="rect">
            <a:avLst/>
          </a:prstGeom>
          <a:noFill/>
          <a:ln>
            <a:noFill/>
          </a:ln>
        </p:spPr>
      </p:pic>
      <p:pic>
        <p:nvPicPr>
          <p:cNvPr id="8" name="Imagen 7" descr="Imagen de la pantalla de un celular con letras&#10;&#10;Descripción generada automáticamente con confianza baja">
            <a:extLst>
              <a:ext uri="{FF2B5EF4-FFF2-40B4-BE49-F238E27FC236}">
                <a16:creationId xmlns:a16="http://schemas.microsoft.com/office/drawing/2014/main" id="{8869A6FF-5572-467C-960C-7AD644BB63C8}"/>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1116079" y="1741931"/>
            <a:ext cx="2720598" cy="1903093"/>
          </a:xfrm>
          <a:prstGeom prst="rect">
            <a:avLst/>
          </a:prstGeom>
          <a:noFill/>
          <a:ln>
            <a:noFill/>
          </a:ln>
        </p:spPr>
      </p:pic>
      <p:pic>
        <p:nvPicPr>
          <p:cNvPr id="9" name="Imagen 8" descr="Un circuito electrónico&#10;&#10;Descripción generada automáticamente con confianza media">
            <a:extLst>
              <a:ext uri="{FF2B5EF4-FFF2-40B4-BE49-F238E27FC236}">
                <a16:creationId xmlns:a16="http://schemas.microsoft.com/office/drawing/2014/main" id="{25F9518C-2474-4E31-84D3-AFF851581E48}"/>
              </a:ext>
            </a:extLst>
          </p:cNvPr>
          <p:cNvPicPr/>
          <p:nvPr/>
        </p:nvPicPr>
        <p:blipFill>
          <a:blip r:embed="rId6">
            <a:extLst>
              <a:ext uri="{28A0092B-C50C-407E-A947-70E740481C1C}">
                <a14:useLocalDpi xmlns:a14="http://schemas.microsoft.com/office/drawing/2010/main" val="0"/>
              </a:ext>
            </a:extLst>
          </a:blip>
          <a:srcRect/>
          <a:stretch>
            <a:fillRect/>
          </a:stretch>
        </p:blipFill>
        <p:spPr bwMode="auto">
          <a:xfrm>
            <a:off x="1116079" y="4077073"/>
            <a:ext cx="2720598" cy="2027676"/>
          </a:xfrm>
          <a:prstGeom prst="rect">
            <a:avLst/>
          </a:prstGeom>
          <a:noFill/>
          <a:ln>
            <a:noFill/>
          </a:ln>
        </p:spPr>
      </p:pic>
      <p:pic>
        <p:nvPicPr>
          <p:cNvPr id="1026" name="Picture 2" descr="Connect it – Kirale">
            <a:extLst>
              <a:ext uri="{FF2B5EF4-FFF2-40B4-BE49-F238E27FC236}">
                <a16:creationId xmlns:a16="http://schemas.microsoft.com/office/drawing/2014/main" id="{933D96EE-69E1-4AFB-9DF4-F1835B68972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13192" y="3971175"/>
            <a:ext cx="2178308" cy="21335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33594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3F878A95-CA7E-4661-A1EF-759015AFF4B5}"/>
              </a:ext>
            </a:extLst>
          </p:cNvPr>
          <p:cNvSpPr>
            <a:spLocks noGrp="1"/>
          </p:cNvSpPr>
          <p:nvPr>
            <p:ph type="sldNum" sz="quarter" idx="10"/>
          </p:nvPr>
        </p:nvSpPr>
        <p:spPr>
          <a:extLst>
            <a:ext uri="{FAA26D3D-D897-4be2-8F04-BA451C77F1D7}">
              <ma14:placeholderFlag xmlns="" xmlns:ma14="http://schemas.microsoft.com/office/mac/drawingml/2011/main" val="1"/>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s-ES_tradnl" altLang="es-ES" sz="1000" dirty="0">
                <a:solidFill>
                  <a:srgbClr val="FFFFFF"/>
                </a:solidFill>
                <a:latin typeface="Arial Narrow" panose="020B0606020202030204" pitchFamily="34" charset="0"/>
              </a:rPr>
              <a:t>DIAPOSITIVA</a:t>
            </a:r>
            <a:r>
              <a:rPr lang="es-ES_tradnl" altLang="es-ES" sz="800" dirty="0">
                <a:solidFill>
                  <a:srgbClr val="FFFFFF"/>
                </a:solidFill>
              </a:rPr>
              <a:t> </a:t>
            </a:r>
            <a:fld id="{D68F8AD5-C682-4A6F-ADBD-E2D85EF4DCD0}" type="slidenum">
              <a:rPr lang="es-ES_tradnl" altLang="es-ES" sz="1000">
                <a:solidFill>
                  <a:srgbClr val="FFFFFF"/>
                </a:solidFill>
                <a:latin typeface="Arial Narrow" panose="020B0606020202030204" pitchFamily="34" charset="0"/>
              </a:rPr>
              <a:pPr/>
              <a:t>13</a:t>
            </a:fld>
            <a:endParaRPr lang="es-ES_tradnl" altLang="es-ES" sz="1000" dirty="0">
              <a:solidFill>
                <a:srgbClr val="FFFFFF"/>
              </a:solidFill>
              <a:latin typeface="Arial Narrow" panose="020B0606020202030204" pitchFamily="34" charset="0"/>
            </a:endParaRPr>
          </a:p>
        </p:txBody>
      </p:sp>
      <p:sp>
        <p:nvSpPr>
          <p:cNvPr id="6" name="Título 1">
            <a:extLst>
              <a:ext uri="{FF2B5EF4-FFF2-40B4-BE49-F238E27FC236}">
                <a16:creationId xmlns:a16="http://schemas.microsoft.com/office/drawing/2014/main" id="{C291B64A-CCBA-4A8C-93D9-1ACB69472EBD}"/>
              </a:ext>
            </a:extLst>
          </p:cNvPr>
          <p:cNvSpPr>
            <a:spLocks noGrp="1"/>
          </p:cNvSpPr>
          <p:nvPr>
            <p:ph type="title"/>
          </p:nvPr>
        </p:nvSpPr>
        <p:spPr>
          <a:xfrm>
            <a:off x="0" y="692696"/>
            <a:ext cx="9144000" cy="1049235"/>
          </a:xfrm>
        </p:spPr>
        <p:txBody>
          <a:bodyPr>
            <a:normAutofit/>
          </a:bodyPr>
          <a:lstStyle/>
          <a:p>
            <a:pPr algn="ctr">
              <a:lnSpc>
                <a:spcPct val="150000"/>
              </a:lnSpc>
            </a:pPr>
            <a:r>
              <a:rPr lang="es-ES" dirty="0"/>
              <a:t>Otros dispositivos</a:t>
            </a:r>
          </a:p>
        </p:txBody>
      </p:sp>
      <p:pic>
        <p:nvPicPr>
          <p:cNvPr id="2050" name="Picture 2" descr="OpenThread">
            <a:extLst>
              <a:ext uri="{FF2B5EF4-FFF2-40B4-BE49-F238E27FC236}">
                <a16:creationId xmlns:a16="http://schemas.microsoft.com/office/drawing/2014/main" id="{348A5306-78DB-438A-8E77-2E23CEA4EEC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3568" y="1741931"/>
            <a:ext cx="2857500" cy="16002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NXP Semiconductors Customer Story | SailPoint">
            <a:extLst>
              <a:ext uri="{FF2B5EF4-FFF2-40B4-BE49-F238E27FC236}">
                <a16:creationId xmlns:a16="http://schemas.microsoft.com/office/drawing/2014/main" id="{4A4287AA-7908-43FD-9C08-F091250B641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12161" y="1741932"/>
            <a:ext cx="2088231" cy="1389623"/>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Nordic Semiconductor ASA | LinkedIn">
            <a:extLst>
              <a:ext uri="{FF2B5EF4-FFF2-40B4-BE49-F238E27FC236}">
                <a16:creationId xmlns:a16="http://schemas.microsoft.com/office/drawing/2014/main" id="{15A76661-9083-4978-BE58-8D775076814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19500" y="2389631"/>
            <a:ext cx="1905000" cy="190500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MMB Networks | LinkedIn">
            <a:extLst>
              <a:ext uri="{FF2B5EF4-FFF2-40B4-BE49-F238E27FC236}">
                <a16:creationId xmlns:a16="http://schemas.microsoft.com/office/drawing/2014/main" id="{3A7404B8-1C7A-4F41-9AB8-E86E4853923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59818" y="3933056"/>
            <a:ext cx="1905000" cy="1905000"/>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Preguntas y respuestas con Silicon Labs">
            <a:extLst>
              <a:ext uri="{FF2B5EF4-FFF2-40B4-BE49-F238E27FC236}">
                <a16:creationId xmlns:a16="http://schemas.microsoft.com/office/drawing/2014/main" id="{09BE7735-CA8F-4230-B911-6F7DDFAD885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796136" y="4381500"/>
            <a:ext cx="2304256" cy="11521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92177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3F878A95-CA7E-4661-A1EF-759015AFF4B5}"/>
              </a:ext>
            </a:extLst>
          </p:cNvPr>
          <p:cNvSpPr>
            <a:spLocks noGrp="1"/>
          </p:cNvSpPr>
          <p:nvPr>
            <p:ph type="sldNum" sz="quarter" idx="10"/>
          </p:nvPr>
        </p:nvSpPr>
        <p:spPr>
          <a:extLst>
            <a:ext uri="{FAA26D3D-D897-4be2-8F04-BA451C77F1D7}">
              <ma14:placeholderFlag xmlns:ma14="http://schemas.microsoft.com/office/mac/drawingml/2011/main" xmlns="" val="1"/>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s-ES_tradnl" altLang="es-ES" sz="1000" dirty="0">
                <a:solidFill>
                  <a:srgbClr val="FFFFFF"/>
                </a:solidFill>
                <a:latin typeface="Arial Narrow" panose="020B0606020202030204" pitchFamily="34" charset="0"/>
              </a:rPr>
              <a:t>DIAPOSITIVA</a:t>
            </a:r>
            <a:r>
              <a:rPr lang="es-ES_tradnl" altLang="es-ES" sz="800" dirty="0">
                <a:solidFill>
                  <a:srgbClr val="FFFFFF"/>
                </a:solidFill>
              </a:rPr>
              <a:t> </a:t>
            </a:r>
            <a:fld id="{D68F8AD5-C682-4A6F-ADBD-E2D85EF4DCD0}" type="slidenum">
              <a:rPr lang="es-ES_tradnl" altLang="es-ES" sz="1000">
                <a:solidFill>
                  <a:srgbClr val="FFFFFF"/>
                </a:solidFill>
                <a:latin typeface="Arial Narrow" panose="020B0606020202030204" pitchFamily="34" charset="0"/>
              </a:rPr>
              <a:pPr/>
              <a:t>14</a:t>
            </a:fld>
            <a:endParaRPr lang="es-ES_tradnl" altLang="es-ES" sz="1000" dirty="0">
              <a:solidFill>
                <a:srgbClr val="FFFFFF"/>
              </a:solidFill>
              <a:latin typeface="Arial Narrow" panose="020B0606020202030204" pitchFamily="34" charset="0"/>
            </a:endParaRPr>
          </a:p>
        </p:txBody>
      </p:sp>
      <p:sp>
        <p:nvSpPr>
          <p:cNvPr id="5" name="Marcador de contenido 2">
            <a:extLst>
              <a:ext uri="{FF2B5EF4-FFF2-40B4-BE49-F238E27FC236}">
                <a16:creationId xmlns:a16="http://schemas.microsoft.com/office/drawing/2014/main" id="{206A06AC-B983-4FAE-A22D-4E5F26B53A54}"/>
              </a:ext>
            </a:extLst>
          </p:cNvPr>
          <p:cNvSpPr txBox="1">
            <a:spLocks/>
          </p:cNvSpPr>
          <p:nvPr/>
        </p:nvSpPr>
        <p:spPr>
          <a:xfrm>
            <a:off x="1043608" y="1214754"/>
            <a:ext cx="7056784" cy="4428492"/>
          </a:xfrm>
          <a:prstGeom prst="rect">
            <a:avLst/>
          </a:prstGeom>
        </p:spPr>
        <p:txBody>
          <a:bodyPr vert="horz" numCol="1">
            <a:normAutofit fontScale="25000" lnSpcReduction="20000"/>
          </a:bodyPr>
          <a:lst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MS PGothic" panose="020B0600070205080204" pitchFamily="34" charset="-128"/>
              </a:defRPr>
            </a:lvl1pPr>
            <a:lvl2pPr marL="742950" indent="-285750" algn="l" rtl="0" eaLnBrk="0" fontAlgn="base" hangingPunct="0">
              <a:spcBef>
                <a:spcPct val="20000"/>
              </a:spcBef>
              <a:spcAft>
                <a:spcPct val="0"/>
              </a:spcAft>
              <a:buChar char="–"/>
              <a:defRPr sz="2800">
                <a:solidFill>
                  <a:schemeClr val="tx1"/>
                </a:solidFill>
                <a:latin typeface="+mn-lt"/>
                <a:ea typeface="MS PGothic" panose="020B0600070205080204" pitchFamily="34" charset="-128"/>
                <a:cs typeface="+mn-cs"/>
              </a:defRPr>
            </a:lvl2pPr>
            <a:lvl3pPr marL="1143000" indent="-228600" algn="l" rtl="0" eaLnBrk="0" fontAlgn="base" hangingPunct="0">
              <a:spcBef>
                <a:spcPct val="20000"/>
              </a:spcBef>
              <a:spcAft>
                <a:spcPct val="0"/>
              </a:spcAft>
              <a:buChar char="•"/>
              <a:defRPr sz="2400">
                <a:solidFill>
                  <a:schemeClr val="tx1"/>
                </a:solidFill>
                <a:latin typeface="+mn-lt"/>
                <a:ea typeface="Geneva" charset="0"/>
                <a:cs typeface="+mn-cs"/>
              </a:defRPr>
            </a:lvl3pPr>
            <a:lvl4pPr marL="1600200" indent="-228600" algn="l" rtl="0" eaLnBrk="0" fontAlgn="base" hangingPunct="0">
              <a:spcBef>
                <a:spcPct val="20000"/>
              </a:spcBef>
              <a:spcAft>
                <a:spcPct val="0"/>
              </a:spcAft>
              <a:buChar char="–"/>
              <a:defRPr sz="2000">
                <a:solidFill>
                  <a:schemeClr val="tx1"/>
                </a:solidFill>
                <a:latin typeface="+mn-lt"/>
                <a:ea typeface="Geneva" charset="0"/>
                <a:cs typeface="+mn-cs"/>
              </a:defRPr>
            </a:lvl4pPr>
            <a:lvl5pPr marL="2057400" indent="-228600" algn="l" rtl="0" eaLnBrk="0" fontAlgn="base" hangingPunct="0">
              <a:spcBef>
                <a:spcPct val="20000"/>
              </a:spcBef>
              <a:spcAft>
                <a:spcPct val="0"/>
              </a:spcAft>
              <a:buChar char="»"/>
              <a:defRPr sz="2000">
                <a:solidFill>
                  <a:schemeClr val="tx1"/>
                </a:solidFill>
                <a:latin typeface="+mn-lt"/>
                <a:ea typeface="Geneva" charset="0"/>
                <a:cs typeface="+mn-cs"/>
              </a:defRPr>
            </a:lvl5pPr>
            <a:lvl6pPr marL="2514600" indent="-228600" algn="l" rtl="0" fontAlgn="base">
              <a:spcBef>
                <a:spcPct val="20000"/>
              </a:spcBef>
              <a:spcAft>
                <a:spcPct val="0"/>
              </a:spcAft>
              <a:buChar char="»"/>
              <a:defRPr sz="2000">
                <a:solidFill>
                  <a:schemeClr val="tx1"/>
                </a:solidFill>
                <a:latin typeface="+mn-lt"/>
                <a:ea typeface="Geneva" charset="0"/>
                <a:cs typeface="+mn-cs"/>
              </a:defRPr>
            </a:lvl6pPr>
            <a:lvl7pPr marL="2971800" indent="-228600" algn="l" rtl="0" fontAlgn="base">
              <a:spcBef>
                <a:spcPct val="20000"/>
              </a:spcBef>
              <a:spcAft>
                <a:spcPct val="0"/>
              </a:spcAft>
              <a:buChar char="»"/>
              <a:defRPr sz="2000">
                <a:solidFill>
                  <a:schemeClr val="tx1"/>
                </a:solidFill>
                <a:latin typeface="+mn-lt"/>
                <a:ea typeface="Geneva" charset="0"/>
                <a:cs typeface="+mn-cs"/>
              </a:defRPr>
            </a:lvl7pPr>
            <a:lvl8pPr marL="3429000" indent="-228600" algn="l" rtl="0" fontAlgn="base">
              <a:spcBef>
                <a:spcPct val="20000"/>
              </a:spcBef>
              <a:spcAft>
                <a:spcPct val="0"/>
              </a:spcAft>
              <a:buChar char="»"/>
              <a:defRPr sz="2000">
                <a:solidFill>
                  <a:schemeClr val="tx1"/>
                </a:solidFill>
                <a:latin typeface="+mn-lt"/>
                <a:ea typeface="Geneva" charset="0"/>
                <a:cs typeface="+mn-cs"/>
              </a:defRPr>
            </a:lvl8pPr>
            <a:lvl9pPr marL="3886200" indent="-228600" algn="l" rtl="0" fontAlgn="base">
              <a:spcBef>
                <a:spcPct val="20000"/>
              </a:spcBef>
              <a:spcAft>
                <a:spcPct val="0"/>
              </a:spcAft>
              <a:buChar char="»"/>
              <a:defRPr sz="2000">
                <a:solidFill>
                  <a:schemeClr val="tx1"/>
                </a:solidFill>
                <a:latin typeface="+mn-lt"/>
                <a:ea typeface="Geneva" charset="0"/>
                <a:cs typeface="+mn-cs"/>
              </a:defRPr>
            </a:lvl9pPr>
          </a:lstStyle>
          <a:p>
            <a:r>
              <a:rPr lang="es-ES" sz="10400" dirty="0"/>
              <a:t>1. Objetivos del proyecto</a:t>
            </a:r>
          </a:p>
          <a:p>
            <a:r>
              <a:rPr lang="es-ES" sz="10400" dirty="0"/>
              <a:t>2. Tecnologías IoT</a:t>
            </a:r>
          </a:p>
          <a:p>
            <a:r>
              <a:rPr lang="es-ES" sz="10400" dirty="0"/>
              <a:t>3. Análisis Tecnología Thread</a:t>
            </a:r>
          </a:p>
          <a:p>
            <a:r>
              <a:rPr lang="es-ES" sz="10400" dirty="0">
                <a:highlight>
                  <a:srgbClr val="C0C0C0"/>
                </a:highlight>
                <a:ea typeface="+mn-ea"/>
                <a:cs typeface="+mn-cs"/>
              </a:rPr>
              <a:t>4. Diseño e Implementación HW</a:t>
            </a:r>
          </a:p>
          <a:p>
            <a:pPr lvl="1"/>
            <a:r>
              <a:rPr lang="es-ES" sz="8800" dirty="0"/>
              <a:t>4.1. Jerarquía Circuito</a:t>
            </a:r>
          </a:p>
          <a:p>
            <a:pPr lvl="1"/>
            <a:r>
              <a:rPr lang="es-ES" sz="8800" dirty="0"/>
              <a:t>4.2. Circuito Alimentación.</a:t>
            </a:r>
          </a:p>
          <a:p>
            <a:pPr lvl="1"/>
            <a:r>
              <a:rPr lang="es-ES" sz="8800" dirty="0"/>
              <a:t>4.3. Integración KTWM102</a:t>
            </a:r>
          </a:p>
          <a:p>
            <a:pPr lvl="1"/>
            <a:r>
              <a:rPr lang="es-ES" sz="8800" dirty="0"/>
              <a:t>4.4. Cookie </a:t>
            </a:r>
            <a:r>
              <a:rPr lang="es-ES" sz="8800" dirty="0" err="1"/>
              <a:t>Connector</a:t>
            </a:r>
            <a:endParaRPr lang="es-ES" sz="8800" dirty="0"/>
          </a:p>
          <a:p>
            <a:pPr lvl="1"/>
            <a:r>
              <a:rPr lang="es-ES" sz="8800" dirty="0"/>
              <a:t>4.5. USB</a:t>
            </a:r>
          </a:p>
          <a:p>
            <a:pPr lvl="1"/>
            <a:r>
              <a:rPr lang="es-ES" sz="8800" dirty="0"/>
              <a:t>4.6. Layout</a:t>
            </a:r>
            <a:endParaRPr lang="es-ES" sz="10400" dirty="0"/>
          </a:p>
          <a:p>
            <a:r>
              <a:rPr lang="es-ES" sz="10400" dirty="0"/>
              <a:t>5. Pruebas Experimentales</a:t>
            </a:r>
          </a:p>
          <a:p>
            <a:r>
              <a:rPr lang="es-ES" sz="10400" dirty="0"/>
              <a:t>6. Conclusiones y Líneas Futuras</a:t>
            </a:r>
          </a:p>
          <a:p>
            <a:r>
              <a:rPr lang="es-ES" sz="10400" dirty="0"/>
              <a:t>7. Preguntas</a:t>
            </a:r>
          </a:p>
          <a:p>
            <a:endParaRPr lang="es-ES" kern="0" dirty="0"/>
          </a:p>
          <a:p>
            <a:pPr lvl="1"/>
            <a:endParaRPr lang="es-ES" kern="0" dirty="0"/>
          </a:p>
        </p:txBody>
      </p:sp>
    </p:spTree>
    <p:extLst>
      <p:ext uri="{BB962C8B-B14F-4D97-AF65-F5344CB8AC3E}">
        <p14:creationId xmlns:p14="http://schemas.microsoft.com/office/powerpoint/2010/main" val="9986022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3F878A95-CA7E-4661-A1EF-759015AFF4B5}"/>
              </a:ext>
            </a:extLst>
          </p:cNvPr>
          <p:cNvSpPr>
            <a:spLocks noGrp="1"/>
          </p:cNvSpPr>
          <p:nvPr>
            <p:ph type="sldNum" sz="quarter" idx="10"/>
          </p:nvPr>
        </p:nvSpPr>
        <p:spPr>
          <a:extLst>
            <a:ext uri="{FAA26D3D-D897-4be2-8F04-BA451C77F1D7}">
              <ma14:placeholderFlag xmlns:ma14="http://schemas.microsoft.com/office/mac/drawingml/2011/main" xmlns="" val="1"/>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s-ES_tradnl" altLang="es-ES" sz="1000" dirty="0">
                <a:solidFill>
                  <a:srgbClr val="FFFFFF"/>
                </a:solidFill>
                <a:latin typeface="Arial Narrow" panose="020B0606020202030204" pitchFamily="34" charset="0"/>
              </a:rPr>
              <a:t>DIAPOSITIVA</a:t>
            </a:r>
            <a:r>
              <a:rPr lang="es-ES_tradnl" altLang="es-ES" sz="800" dirty="0">
                <a:solidFill>
                  <a:srgbClr val="FFFFFF"/>
                </a:solidFill>
              </a:rPr>
              <a:t> </a:t>
            </a:r>
            <a:fld id="{D68F8AD5-C682-4A6F-ADBD-E2D85EF4DCD0}" type="slidenum">
              <a:rPr lang="es-ES_tradnl" altLang="es-ES" sz="1000">
                <a:solidFill>
                  <a:srgbClr val="FFFFFF"/>
                </a:solidFill>
                <a:latin typeface="Arial Narrow" panose="020B0606020202030204" pitchFamily="34" charset="0"/>
              </a:rPr>
              <a:pPr/>
              <a:t>15</a:t>
            </a:fld>
            <a:endParaRPr lang="es-ES_tradnl" altLang="es-ES" sz="1000" dirty="0">
              <a:solidFill>
                <a:srgbClr val="FFFFFF"/>
              </a:solidFill>
              <a:latin typeface="Arial Narrow" panose="020B0606020202030204" pitchFamily="34" charset="0"/>
            </a:endParaRPr>
          </a:p>
        </p:txBody>
      </p:sp>
      <p:sp>
        <p:nvSpPr>
          <p:cNvPr id="6" name="Título 1">
            <a:extLst>
              <a:ext uri="{FF2B5EF4-FFF2-40B4-BE49-F238E27FC236}">
                <a16:creationId xmlns:a16="http://schemas.microsoft.com/office/drawing/2014/main" id="{C291B64A-CCBA-4A8C-93D9-1ACB69472EBD}"/>
              </a:ext>
            </a:extLst>
          </p:cNvPr>
          <p:cNvSpPr>
            <a:spLocks noGrp="1"/>
          </p:cNvSpPr>
          <p:nvPr>
            <p:ph type="title"/>
          </p:nvPr>
        </p:nvSpPr>
        <p:spPr>
          <a:xfrm>
            <a:off x="-1" y="692696"/>
            <a:ext cx="9144000" cy="1049235"/>
          </a:xfrm>
        </p:spPr>
        <p:txBody>
          <a:bodyPr>
            <a:normAutofit/>
          </a:bodyPr>
          <a:lstStyle/>
          <a:p>
            <a:pPr algn="ctr">
              <a:lnSpc>
                <a:spcPct val="150000"/>
              </a:lnSpc>
            </a:pPr>
            <a:r>
              <a:rPr lang="es-ES" dirty="0"/>
              <a:t>Jerarquía Circuito</a:t>
            </a:r>
          </a:p>
        </p:txBody>
      </p:sp>
      <p:pic>
        <p:nvPicPr>
          <p:cNvPr id="9" name="Imagen 8" descr="Diagrama&#10;&#10;Descripción generada automáticamente">
            <a:extLst>
              <a:ext uri="{FF2B5EF4-FFF2-40B4-BE49-F238E27FC236}">
                <a16:creationId xmlns:a16="http://schemas.microsoft.com/office/drawing/2014/main" id="{CF3F38ED-A891-4C19-AD2F-784FCF20DD1C}"/>
              </a:ext>
            </a:extLst>
          </p:cNvPr>
          <p:cNvPicPr/>
          <p:nvPr/>
        </p:nvPicPr>
        <p:blipFill>
          <a:blip r:embed="rId4">
            <a:extLst>
              <a:ext uri="{28A0092B-C50C-407E-A947-70E740481C1C}">
                <a14:useLocalDpi xmlns:a14="http://schemas.microsoft.com/office/drawing/2010/main" val="0"/>
              </a:ext>
            </a:extLst>
          </a:blip>
          <a:stretch>
            <a:fillRect/>
          </a:stretch>
        </p:blipFill>
        <p:spPr>
          <a:xfrm>
            <a:off x="647564" y="2132856"/>
            <a:ext cx="7848871" cy="3831657"/>
          </a:xfrm>
          <a:prstGeom prst="rect">
            <a:avLst/>
          </a:prstGeom>
        </p:spPr>
      </p:pic>
    </p:spTree>
    <p:extLst>
      <p:ext uri="{BB962C8B-B14F-4D97-AF65-F5344CB8AC3E}">
        <p14:creationId xmlns:p14="http://schemas.microsoft.com/office/powerpoint/2010/main" val="19753612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3F878A95-CA7E-4661-A1EF-759015AFF4B5}"/>
              </a:ext>
            </a:extLst>
          </p:cNvPr>
          <p:cNvSpPr>
            <a:spLocks noGrp="1"/>
          </p:cNvSpPr>
          <p:nvPr>
            <p:ph type="sldNum" sz="quarter" idx="10"/>
          </p:nvPr>
        </p:nvSpPr>
        <p:spPr>
          <a:extLst>
            <a:ext uri="{FAA26D3D-D897-4be2-8F04-BA451C77F1D7}">
              <ma14:placeholderFlag xmlns="" xmlns:ma14="http://schemas.microsoft.com/office/mac/drawingml/2011/main" val="1"/>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s-ES_tradnl" altLang="es-ES" sz="1000" dirty="0">
                <a:solidFill>
                  <a:srgbClr val="FFFFFF"/>
                </a:solidFill>
                <a:latin typeface="Arial Narrow" panose="020B0606020202030204" pitchFamily="34" charset="0"/>
              </a:rPr>
              <a:t>DIAPOSITIVA</a:t>
            </a:r>
            <a:r>
              <a:rPr lang="es-ES_tradnl" altLang="es-ES" sz="800" dirty="0">
                <a:solidFill>
                  <a:srgbClr val="FFFFFF"/>
                </a:solidFill>
              </a:rPr>
              <a:t> </a:t>
            </a:r>
            <a:fld id="{D68F8AD5-C682-4A6F-ADBD-E2D85EF4DCD0}" type="slidenum">
              <a:rPr lang="es-ES_tradnl" altLang="es-ES" sz="1000">
                <a:solidFill>
                  <a:srgbClr val="FFFFFF"/>
                </a:solidFill>
                <a:latin typeface="Arial Narrow" panose="020B0606020202030204" pitchFamily="34" charset="0"/>
              </a:rPr>
              <a:pPr/>
              <a:t>16</a:t>
            </a:fld>
            <a:endParaRPr lang="es-ES_tradnl" altLang="es-ES" sz="1000" dirty="0">
              <a:solidFill>
                <a:srgbClr val="FFFFFF"/>
              </a:solidFill>
              <a:latin typeface="Arial Narrow" panose="020B0606020202030204" pitchFamily="34" charset="0"/>
            </a:endParaRPr>
          </a:p>
        </p:txBody>
      </p:sp>
      <p:sp>
        <p:nvSpPr>
          <p:cNvPr id="6" name="Título 1">
            <a:extLst>
              <a:ext uri="{FF2B5EF4-FFF2-40B4-BE49-F238E27FC236}">
                <a16:creationId xmlns:a16="http://schemas.microsoft.com/office/drawing/2014/main" id="{C291B64A-CCBA-4A8C-93D9-1ACB69472EBD}"/>
              </a:ext>
            </a:extLst>
          </p:cNvPr>
          <p:cNvSpPr>
            <a:spLocks noGrp="1"/>
          </p:cNvSpPr>
          <p:nvPr>
            <p:ph type="title"/>
          </p:nvPr>
        </p:nvSpPr>
        <p:spPr>
          <a:xfrm>
            <a:off x="-1" y="692696"/>
            <a:ext cx="9144000" cy="1049235"/>
          </a:xfrm>
        </p:spPr>
        <p:txBody>
          <a:bodyPr>
            <a:normAutofit/>
          </a:bodyPr>
          <a:lstStyle/>
          <a:p>
            <a:pPr algn="ctr">
              <a:lnSpc>
                <a:spcPct val="150000"/>
              </a:lnSpc>
            </a:pPr>
            <a:r>
              <a:rPr lang="es-ES" dirty="0"/>
              <a:t>Alimentación</a:t>
            </a:r>
          </a:p>
        </p:txBody>
      </p:sp>
      <p:pic>
        <p:nvPicPr>
          <p:cNvPr id="5" name="Imagen 4" descr="Diagrama, Esquemático&#10;&#10;Descripción generada automáticamente">
            <a:extLst>
              <a:ext uri="{FF2B5EF4-FFF2-40B4-BE49-F238E27FC236}">
                <a16:creationId xmlns:a16="http://schemas.microsoft.com/office/drawing/2014/main" id="{12C2B3B0-72EB-4164-98B0-6A27219E8A6E}"/>
              </a:ext>
            </a:extLst>
          </p:cNvPr>
          <p:cNvPicPr/>
          <p:nvPr/>
        </p:nvPicPr>
        <p:blipFill>
          <a:blip r:embed="rId4"/>
          <a:stretch>
            <a:fillRect/>
          </a:stretch>
        </p:blipFill>
        <p:spPr>
          <a:xfrm>
            <a:off x="1798636" y="1916832"/>
            <a:ext cx="5546726" cy="4413243"/>
          </a:xfrm>
          <a:prstGeom prst="rect">
            <a:avLst/>
          </a:prstGeom>
        </p:spPr>
      </p:pic>
    </p:spTree>
    <p:extLst>
      <p:ext uri="{BB962C8B-B14F-4D97-AF65-F5344CB8AC3E}">
        <p14:creationId xmlns:p14="http://schemas.microsoft.com/office/powerpoint/2010/main" val="7515292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3F878A95-CA7E-4661-A1EF-759015AFF4B5}"/>
              </a:ext>
            </a:extLst>
          </p:cNvPr>
          <p:cNvSpPr>
            <a:spLocks noGrp="1"/>
          </p:cNvSpPr>
          <p:nvPr>
            <p:ph type="sldNum" sz="quarter" idx="10"/>
          </p:nvPr>
        </p:nvSpPr>
        <p:spPr>
          <a:extLst>
            <a:ext uri="{FAA26D3D-D897-4be2-8F04-BA451C77F1D7}">
              <ma14:placeholderFlag xmlns:ma14="http://schemas.microsoft.com/office/mac/drawingml/2011/main" xmlns="" val="1"/>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s-ES_tradnl" altLang="es-ES" sz="1000" dirty="0">
                <a:solidFill>
                  <a:srgbClr val="FFFFFF"/>
                </a:solidFill>
                <a:latin typeface="Arial Narrow" panose="020B0606020202030204" pitchFamily="34" charset="0"/>
              </a:rPr>
              <a:t>DIAPOSITIVA</a:t>
            </a:r>
            <a:r>
              <a:rPr lang="es-ES_tradnl" altLang="es-ES" sz="800" dirty="0">
                <a:solidFill>
                  <a:srgbClr val="FFFFFF"/>
                </a:solidFill>
              </a:rPr>
              <a:t> </a:t>
            </a:r>
            <a:fld id="{D68F8AD5-C682-4A6F-ADBD-E2D85EF4DCD0}" type="slidenum">
              <a:rPr lang="es-ES_tradnl" altLang="es-ES" sz="1000">
                <a:solidFill>
                  <a:srgbClr val="FFFFFF"/>
                </a:solidFill>
                <a:latin typeface="Arial Narrow" panose="020B0606020202030204" pitchFamily="34" charset="0"/>
              </a:rPr>
              <a:pPr/>
              <a:t>17</a:t>
            </a:fld>
            <a:endParaRPr lang="es-ES_tradnl" altLang="es-ES" sz="1000" dirty="0">
              <a:solidFill>
                <a:srgbClr val="FFFFFF"/>
              </a:solidFill>
              <a:latin typeface="Arial Narrow" panose="020B0606020202030204" pitchFamily="34" charset="0"/>
            </a:endParaRPr>
          </a:p>
        </p:txBody>
      </p:sp>
      <p:sp>
        <p:nvSpPr>
          <p:cNvPr id="6" name="Título 1">
            <a:extLst>
              <a:ext uri="{FF2B5EF4-FFF2-40B4-BE49-F238E27FC236}">
                <a16:creationId xmlns:a16="http://schemas.microsoft.com/office/drawing/2014/main" id="{C291B64A-CCBA-4A8C-93D9-1ACB69472EBD}"/>
              </a:ext>
            </a:extLst>
          </p:cNvPr>
          <p:cNvSpPr>
            <a:spLocks noGrp="1"/>
          </p:cNvSpPr>
          <p:nvPr>
            <p:ph type="title"/>
          </p:nvPr>
        </p:nvSpPr>
        <p:spPr>
          <a:xfrm>
            <a:off x="-1" y="692696"/>
            <a:ext cx="9144000" cy="1049235"/>
          </a:xfrm>
        </p:spPr>
        <p:txBody>
          <a:bodyPr>
            <a:normAutofit/>
          </a:bodyPr>
          <a:lstStyle/>
          <a:p>
            <a:pPr algn="ctr">
              <a:lnSpc>
                <a:spcPct val="150000"/>
              </a:lnSpc>
            </a:pPr>
            <a:r>
              <a:rPr lang="es-ES" dirty="0"/>
              <a:t>Integración Modulo</a:t>
            </a:r>
          </a:p>
        </p:txBody>
      </p:sp>
      <p:pic>
        <p:nvPicPr>
          <p:cNvPr id="7" name="Imagen 6" descr="Diagrama, Esquemático&#10;&#10;Descripción generada automáticamente">
            <a:extLst>
              <a:ext uri="{FF2B5EF4-FFF2-40B4-BE49-F238E27FC236}">
                <a16:creationId xmlns:a16="http://schemas.microsoft.com/office/drawing/2014/main" id="{9144D987-1BA9-4B31-ADD6-285AA6DD387E}"/>
              </a:ext>
            </a:extLst>
          </p:cNvPr>
          <p:cNvPicPr/>
          <p:nvPr/>
        </p:nvPicPr>
        <p:blipFill>
          <a:blip r:embed="rId4"/>
          <a:stretch>
            <a:fillRect/>
          </a:stretch>
        </p:blipFill>
        <p:spPr>
          <a:xfrm>
            <a:off x="1295933" y="1916832"/>
            <a:ext cx="6552134" cy="3940471"/>
          </a:xfrm>
          <a:prstGeom prst="rect">
            <a:avLst/>
          </a:prstGeom>
        </p:spPr>
      </p:pic>
    </p:spTree>
    <p:extLst>
      <p:ext uri="{BB962C8B-B14F-4D97-AF65-F5344CB8AC3E}">
        <p14:creationId xmlns:p14="http://schemas.microsoft.com/office/powerpoint/2010/main" val="14267833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3F878A95-CA7E-4661-A1EF-759015AFF4B5}"/>
              </a:ext>
            </a:extLst>
          </p:cNvPr>
          <p:cNvSpPr>
            <a:spLocks noGrp="1"/>
          </p:cNvSpPr>
          <p:nvPr>
            <p:ph type="sldNum" sz="quarter" idx="10"/>
          </p:nvPr>
        </p:nvSpPr>
        <p:spPr>
          <a:extLst>
            <a:ext uri="{FAA26D3D-D897-4be2-8F04-BA451C77F1D7}">
              <ma14:placeholderFlag xmlns="" xmlns:ma14="http://schemas.microsoft.com/office/mac/drawingml/2011/main" val="1"/>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s-ES_tradnl" altLang="es-ES" sz="1000" dirty="0">
                <a:solidFill>
                  <a:srgbClr val="FFFFFF"/>
                </a:solidFill>
                <a:latin typeface="Arial Narrow" panose="020B0606020202030204" pitchFamily="34" charset="0"/>
              </a:rPr>
              <a:t>DIAPOSITIVA</a:t>
            </a:r>
            <a:r>
              <a:rPr lang="es-ES_tradnl" altLang="es-ES" sz="800" dirty="0">
                <a:solidFill>
                  <a:srgbClr val="FFFFFF"/>
                </a:solidFill>
              </a:rPr>
              <a:t> </a:t>
            </a:r>
            <a:fld id="{D68F8AD5-C682-4A6F-ADBD-E2D85EF4DCD0}" type="slidenum">
              <a:rPr lang="es-ES_tradnl" altLang="es-ES" sz="1000">
                <a:solidFill>
                  <a:srgbClr val="FFFFFF"/>
                </a:solidFill>
                <a:latin typeface="Arial Narrow" panose="020B0606020202030204" pitchFamily="34" charset="0"/>
              </a:rPr>
              <a:pPr/>
              <a:t>18</a:t>
            </a:fld>
            <a:endParaRPr lang="es-ES_tradnl" altLang="es-ES" sz="1000" dirty="0">
              <a:solidFill>
                <a:srgbClr val="FFFFFF"/>
              </a:solidFill>
              <a:latin typeface="Arial Narrow" panose="020B0606020202030204" pitchFamily="34" charset="0"/>
            </a:endParaRPr>
          </a:p>
        </p:txBody>
      </p:sp>
      <p:sp>
        <p:nvSpPr>
          <p:cNvPr id="6" name="Título 1">
            <a:extLst>
              <a:ext uri="{FF2B5EF4-FFF2-40B4-BE49-F238E27FC236}">
                <a16:creationId xmlns:a16="http://schemas.microsoft.com/office/drawing/2014/main" id="{C291B64A-CCBA-4A8C-93D9-1ACB69472EBD}"/>
              </a:ext>
            </a:extLst>
          </p:cNvPr>
          <p:cNvSpPr>
            <a:spLocks noGrp="1"/>
          </p:cNvSpPr>
          <p:nvPr>
            <p:ph type="title"/>
          </p:nvPr>
        </p:nvSpPr>
        <p:spPr>
          <a:xfrm>
            <a:off x="-1" y="692696"/>
            <a:ext cx="9144000" cy="1049235"/>
          </a:xfrm>
        </p:spPr>
        <p:txBody>
          <a:bodyPr>
            <a:normAutofit/>
          </a:bodyPr>
          <a:lstStyle/>
          <a:p>
            <a:pPr algn="ctr">
              <a:lnSpc>
                <a:spcPct val="150000"/>
              </a:lnSpc>
            </a:pPr>
            <a:r>
              <a:rPr lang="es-ES" dirty="0"/>
              <a:t>Cookie </a:t>
            </a:r>
            <a:r>
              <a:rPr lang="es-ES" dirty="0" err="1"/>
              <a:t>Connector</a:t>
            </a:r>
            <a:endParaRPr lang="es-ES" dirty="0"/>
          </a:p>
        </p:txBody>
      </p:sp>
      <p:pic>
        <p:nvPicPr>
          <p:cNvPr id="5" name="Imagen 4" descr="Tabla&#10;&#10;Descripción generada automáticamente con confianza baja">
            <a:extLst>
              <a:ext uri="{FF2B5EF4-FFF2-40B4-BE49-F238E27FC236}">
                <a16:creationId xmlns:a16="http://schemas.microsoft.com/office/drawing/2014/main" id="{9B668F8D-7EF6-4D8B-BDEB-330D40D09469}"/>
              </a:ext>
            </a:extLst>
          </p:cNvPr>
          <p:cNvPicPr/>
          <p:nvPr/>
        </p:nvPicPr>
        <p:blipFill>
          <a:blip r:embed="rId4"/>
          <a:stretch>
            <a:fillRect/>
          </a:stretch>
        </p:blipFill>
        <p:spPr>
          <a:xfrm>
            <a:off x="2699791" y="1737177"/>
            <a:ext cx="3744416" cy="4608513"/>
          </a:xfrm>
          <a:prstGeom prst="rect">
            <a:avLst/>
          </a:prstGeom>
        </p:spPr>
      </p:pic>
    </p:spTree>
    <p:extLst>
      <p:ext uri="{BB962C8B-B14F-4D97-AF65-F5344CB8AC3E}">
        <p14:creationId xmlns:p14="http://schemas.microsoft.com/office/powerpoint/2010/main" val="22938761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3F878A95-CA7E-4661-A1EF-759015AFF4B5}"/>
              </a:ext>
            </a:extLst>
          </p:cNvPr>
          <p:cNvSpPr>
            <a:spLocks noGrp="1"/>
          </p:cNvSpPr>
          <p:nvPr>
            <p:ph type="sldNum" sz="quarter" idx="10"/>
          </p:nvPr>
        </p:nvSpPr>
        <p:spPr>
          <a:extLst>
            <a:ext uri="{FAA26D3D-D897-4be2-8F04-BA451C77F1D7}">
              <ma14:placeholderFlag xmlns:ma14="http://schemas.microsoft.com/office/mac/drawingml/2011/main" xmlns="" val="1"/>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s-ES_tradnl" altLang="es-ES" sz="1000">
                <a:solidFill>
                  <a:srgbClr val="FFFFFF"/>
                </a:solidFill>
                <a:latin typeface="Arial Narrow" panose="020B0606020202030204" pitchFamily="34" charset="0"/>
              </a:rPr>
              <a:t>DIAPOSITIVA</a:t>
            </a:r>
            <a:r>
              <a:rPr lang="es-ES_tradnl" altLang="es-ES" sz="800">
                <a:solidFill>
                  <a:srgbClr val="FFFFFF"/>
                </a:solidFill>
              </a:rPr>
              <a:t> </a:t>
            </a:r>
            <a:fld id="{D68F8AD5-C682-4A6F-ADBD-E2D85EF4DCD0}" type="slidenum">
              <a:rPr lang="es-ES_tradnl" altLang="es-ES" sz="1000">
                <a:solidFill>
                  <a:srgbClr val="FFFFFF"/>
                </a:solidFill>
                <a:latin typeface="Arial Narrow" panose="020B0606020202030204" pitchFamily="34" charset="0"/>
              </a:rPr>
              <a:pPr/>
              <a:t>1</a:t>
            </a:fld>
            <a:endParaRPr lang="es-ES_tradnl" altLang="es-ES" sz="1000">
              <a:solidFill>
                <a:srgbClr val="FFFFFF"/>
              </a:solidFill>
              <a:latin typeface="Arial Narrow" panose="020B0606020202030204" pitchFamily="34" charset="0"/>
            </a:endParaRPr>
          </a:p>
        </p:txBody>
      </p:sp>
      <p:sp>
        <p:nvSpPr>
          <p:cNvPr id="3" name="Título 1">
            <a:extLst>
              <a:ext uri="{FF2B5EF4-FFF2-40B4-BE49-F238E27FC236}">
                <a16:creationId xmlns:a16="http://schemas.microsoft.com/office/drawing/2014/main" id="{8F2BDD73-7CA4-4225-BC10-39FFF3775878}"/>
              </a:ext>
            </a:extLst>
          </p:cNvPr>
          <p:cNvSpPr>
            <a:spLocks noGrp="1"/>
          </p:cNvSpPr>
          <p:nvPr>
            <p:ph type="title"/>
          </p:nvPr>
        </p:nvSpPr>
        <p:spPr>
          <a:xfrm>
            <a:off x="0" y="908720"/>
            <a:ext cx="9144000" cy="1049235"/>
          </a:xfrm>
        </p:spPr>
        <p:txBody>
          <a:bodyPr>
            <a:normAutofit/>
          </a:bodyPr>
          <a:lstStyle/>
          <a:p>
            <a:pPr algn="ctr">
              <a:lnSpc>
                <a:spcPct val="150000"/>
              </a:lnSpc>
            </a:pPr>
            <a:r>
              <a:rPr lang="es-ES" dirty="0"/>
              <a:t>Índice</a:t>
            </a:r>
          </a:p>
        </p:txBody>
      </p:sp>
      <p:sp>
        <p:nvSpPr>
          <p:cNvPr id="5" name="Marcador de contenido 2">
            <a:extLst>
              <a:ext uri="{FF2B5EF4-FFF2-40B4-BE49-F238E27FC236}">
                <a16:creationId xmlns:a16="http://schemas.microsoft.com/office/drawing/2014/main" id="{59DC5A7C-074B-49A2-BB13-685DDA05AAAF}"/>
              </a:ext>
            </a:extLst>
          </p:cNvPr>
          <p:cNvSpPr>
            <a:spLocks noGrp="1"/>
          </p:cNvSpPr>
          <p:nvPr>
            <p:ph idx="1"/>
          </p:nvPr>
        </p:nvSpPr>
        <p:spPr>
          <a:xfrm>
            <a:off x="323528" y="2416533"/>
            <a:ext cx="8496944" cy="3744416"/>
          </a:xfrm>
        </p:spPr>
        <p:txBody>
          <a:bodyPr numCol="2">
            <a:normAutofit fontScale="47500" lnSpcReduction="20000"/>
          </a:bodyPr>
          <a:lstStyle/>
          <a:p>
            <a:r>
              <a:rPr lang="es-ES" dirty="0"/>
              <a:t>1. Objetivos del proyecto</a:t>
            </a:r>
          </a:p>
          <a:p>
            <a:r>
              <a:rPr lang="es-ES" dirty="0"/>
              <a:t>2. Tecnologías IoT</a:t>
            </a:r>
          </a:p>
          <a:p>
            <a:pPr lvl="1"/>
            <a:r>
              <a:rPr lang="es-ES" dirty="0"/>
              <a:t>2.1. 6LoWPAN</a:t>
            </a:r>
          </a:p>
          <a:p>
            <a:pPr lvl="1"/>
            <a:r>
              <a:rPr lang="es-ES" dirty="0"/>
              <a:t>2.2. Thread</a:t>
            </a:r>
          </a:p>
          <a:p>
            <a:pPr lvl="2"/>
            <a:r>
              <a:rPr lang="es-ES" dirty="0"/>
              <a:t>2.2.1 Introducción</a:t>
            </a:r>
          </a:p>
          <a:p>
            <a:pPr lvl="2"/>
            <a:r>
              <a:rPr lang="es-ES" dirty="0"/>
              <a:t>2.2.2 Tipos de Dispositivos</a:t>
            </a:r>
          </a:p>
          <a:p>
            <a:pPr lvl="2"/>
            <a:r>
              <a:rPr lang="es-ES" dirty="0"/>
              <a:t>2.2.3 Protocolo Thread</a:t>
            </a:r>
          </a:p>
          <a:p>
            <a:r>
              <a:rPr lang="es-ES" dirty="0"/>
              <a:t>3. Análisis Tecnología Thread</a:t>
            </a:r>
          </a:p>
          <a:p>
            <a:pPr lvl="1"/>
            <a:r>
              <a:rPr lang="es-ES" dirty="0"/>
              <a:t>3.1. Dispositivos Kirale</a:t>
            </a:r>
          </a:p>
          <a:p>
            <a:pPr lvl="1"/>
            <a:r>
              <a:rPr lang="es-ES" dirty="0"/>
              <a:t>3.2. Otros Dispositivos</a:t>
            </a:r>
          </a:p>
          <a:p>
            <a:r>
              <a:rPr lang="es-ES" dirty="0"/>
              <a:t>4. Diseño e Implementación HW</a:t>
            </a:r>
          </a:p>
          <a:p>
            <a:pPr lvl="1"/>
            <a:r>
              <a:rPr lang="es-ES" dirty="0"/>
              <a:t>4.1. Jerarquía Circuito</a:t>
            </a:r>
          </a:p>
          <a:p>
            <a:pPr lvl="1"/>
            <a:r>
              <a:rPr lang="es-ES" dirty="0"/>
              <a:t>4.2. Circuito Alimentación.</a:t>
            </a:r>
          </a:p>
          <a:p>
            <a:pPr lvl="1"/>
            <a:r>
              <a:rPr lang="es-ES" dirty="0"/>
              <a:t>4.3. Integración KTWM102</a:t>
            </a:r>
          </a:p>
          <a:p>
            <a:pPr lvl="1"/>
            <a:r>
              <a:rPr lang="es-ES" dirty="0"/>
              <a:t>4.4. Cookie </a:t>
            </a:r>
            <a:r>
              <a:rPr lang="es-ES" dirty="0" err="1"/>
              <a:t>Connector</a:t>
            </a:r>
            <a:endParaRPr lang="es-ES" dirty="0"/>
          </a:p>
          <a:p>
            <a:pPr lvl="1"/>
            <a:r>
              <a:rPr lang="es-ES" dirty="0"/>
              <a:t>4.5. USB</a:t>
            </a:r>
          </a:p>
          <a:p>
            <a:pPr lvl="1"/>
            <a:r>
              <a:rPr lang="es-ES" dirty="0"/>
              <a:t>4.6. Layout</a:t>
            </a:r>
          </a:p>
          <a:p>
            <a:pPr marL="457200" lvl="1" indent="0">
              <a:buNone/>
            </a:pPr>
            <a:endParaRPr lang="es-ES" dirty="0"/>
          </a:p>
          <a:p>
            <a:r>
              <a:rPr lang="es-ES" dirty="0"/>
              <a:t>5. Pruebas Experimentales</a:t>
            </a:r>
          </a:p>
          <a:p>
            <a:pPr lvl="1"/>
            <a:r>
              <a:rPr lang="es-ES" dirty="0"/>
              <a:t>5.1. Primeras Interacciones con Dongle USB</a:t>
            </a:r>
          </a:p>
          <a:p>
            <a:pPr lvl="1"/>
            <a:r>
              <a:rPr lang="es-ES" dirty="0"/>
              <a:t>5.2. Pruebas con dos nodos.</a:t>
            </a:r>
          </a:p>
          <a:p>
            <a:pPr lvl="1"/>
            <a:r>
              <a:rPr lang="es-ES" dirty="0"/>
              <a:t>5.3. Pruebas con Border Router</a:t>
            </a:r>
          </a:p>
          <a:p>
            <a:pPr lvl="1"/>
            <a:r>
              <a:rPr lang="es-ES" dirty="0"/>
              <a:t>5.4. Pruebas con 4 nodos incluyendo PCB Cookie Thread</a:t>
            </a:r>
          </a:p>
          <a:p>
            <a:pPr lvl="1"/>
            <a:r>
              <a:rPr lang="es-ES" dirty="0"/>
              <a:t>5.5. Pruebas con 5 nodos.</a:t>
            </a:r>
          </a:p>
          <a:p>
            <a:pPr lvl="1"/>
            <a:r>
              <a:rPr lang="es-ES" dirty="0"/>
              <a:t>5.6. Pruebas con 6 nodos y transmisiones multisalto.</a:t>
            </a:r>
          </a:p>
          <a:p>
            <a:r>
              <a:rPr lang="es-ES" dirty="0"/>
              <a:t>6. Conclusiones y Líneas Futuras</a:t>
            </a:r>
          </a:p>
          <a:p>
            <a:r>
              <a:rPr lang="es-ES" dirty="0"/>
              <a:t>7. Preguntas</a:t>
            </a:r>
          </a:p>
          <a:p>
            <a:endParaRPr lang="es-ES" dirty="0"/>
          </a:p>
          <a:p>
            <a:endParaRPr lang="es-ES" dirty="0"/>
          </a:p>
          <a:p>
            <a:pPr lvl="1"/>
            <a:endParaRPr lang="es-E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3F878A95-CA7E-4661-A1EF-759015AFF4B5}"/>
              </a:ext>
            </a:extLst>
          </p:cNvPr>
          <p:cNvSpPr>
            <a:spLocks noGrp="1"/>
          </p:cNvSpPr>
          <p:nvPr>
            <p:ph type="sldNum" sz="quarter" idx="10"/>
          </p:nvPr>
        </p:nvSpPr>
        <p:spPr>
          <a:extLst>
            <a:ext uri="{FAA26D3D-D897-4be2-8F04-BA451C77F1D7}">
              <ma14:placeholderFlag xmlns:ma14="http://schemas.microsoft.com/office/mac/drawingml/2011/main" xmlns="" val="1"/>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s-ES_tradnl" altLang="es-ES" sz="1000" dirty="0">
                <a:solidFill>
                  <a:srgbClr val="FFFFFF"/>
                </a:solidFill>
                <a:latin typeface="Arial Narrow" panose="020B0606020202030204" pitchFamily="34" charset="0"/>
              </a:rPr>
              <a:t>DIAPOSITIVA</a:t>
            </a:r>
            <a:r>
              <a:rPr lang="es-ES_tradnl" altLang="es-ES" sz="800" dirty="0">
                <a:solidFill>
                  <a:srgbClr val="FFFFFF"/>
                </a:solidFill>
              </a:rPr>
              <a:t> </a:t>
            </a:r>
            <a:fld id="{D68F8AD5-C682-4A6F-ADBD-E2D85EF4DCD0}" type="slidenum">
              <a:rPr lang="es-ES_tradnl" altLang="es-ES" sz="1000">
                <a:solidFill>
                  <a:srgbClr val="FFFFFF"/>
                </a:solidFill>
                <a:latin typeface="Arial Narrow" panose="020B0606020202030204" pitchFamily="34" charset="0"/>
              </a:rPr>
              <a:pPr/>
              <a:t>19</a:t>
            </a:fld>
            <a:endParaRPr lang="es-ES_tradnl" altLang="es-ES" sz="1000" dirty="0">
              <a:solidFill>
                <a:srgbClr val="FFFFFF"/>
              </a:solidFill>
              <a:latin typeface="Arial Narrow" panose="020B0606020202030204" pitchFamily="34" charset="0"/>
            </a:endParaRPr>
          </a:p>
        </p:txBody>
      </p:sp>
      <p:sp>
        <p:nvSpPr>
          <p:cNvPr id="6" name="Título 1">
            <a:extLst>
              <a:ext uri="{FF2B5EF4-FFF2-40B4-BE49-F238E27FC236}">
                <a16:creationId xmlns:a16="http://schemas.microsoft.com/office/drawing/2014/main" id="{C291B64A-CCBA-4A8C-93D9-1ACB69472EBD}"/>
              </a:ext>
            </a:extLst>
          </p:cNvPr>
          <p:cNvSpPr>
            <a:spLocks noGrp="1"/>
          </p:cNvSpPr>
          <p:nvPr>
            <p:ph type="title"/>
          </p:nvPr>
        </p:nvSpPr>
        <p:spPr>
          <a:xfrm>
            <a:off x="-1" y="692696"/>
            <a:ext cx="9144000" cy="1049235"/>
          </a:xfrm>
        </p:spPr>
        <p:txBody>
          <a:bodyPr>
            <a:normAutofit/>
          </a:bodyPr>
          <a:lstStyle/>
          <a:p>
            <a:pPr algn="ctr">
              <a:lnSpc>
                <a:spcPct val="150000"/>
              </a:lnSpc>
            </a:pPr>
            <a:r>
              <a:rPr lang="es-ES" dirty="0"/>
              <a:t>USB</a:t>
            </a:r>
          </a:p>
        </p:txBody>
      </p:sp>
      <p:pic>
        <p:nvPicPr>
          <p:cNvPr id="5" name="Imagen 4" descr="Gráfico&#10;&#10;Descripción generada automáticamente">
            <a:extLst>
              <a:ext uri="{FF2B5EF4-FFF2-40B4-BE49-F238E27FC236}">
                <a16:creationId xmlns:a16="http://schemas.microsoft.com/office/drawing/2014/main" id="{C08D0BE2-21FD-4E09-A742-7FE63F4B8856}"/>
              </a:ext>
            </a:extLst>
          </p:cNvPr>
          <p:cNvPicPr/>
          <p:nvPr/>
        </p:nvPicPr>
        <p:blipFill>
          <a:blip r:embed="rId4"/>
          <a:stretch>
            <a:fillRect/>
          </a:stretch>
        </p:blipFill>
        <p:spPr>
          <a:xfrm>
            <a:off x="1205922" y="2204864"/>
            <a:ext cx="6732153" cy="3096344"/>
          </a:xfrm>
          <a:prstGeom prst="rect">
            <a:avLst/>
          </a:prstGeom>
        </p:spPr>
      </p:pic>
    </p:spTree>
    <p:extLst>
      <p:ext uri="{BB962C8B-B14F-4D97-AF65-F5344CB8AC3E}">
        <p14:creationId xmlns:p14="http://schemas.microsoft.com/office/powerpoint/2010/main" val="9333231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3F878A95-CA7E-4661-A1EF-759015AFF4B5}"/>
              </a:ext>
            </a:extLst>
          </p:cNvPr>
          <p:cNvSpPr>
            <a:spLocks noGrp="1"/>
          </p:cNvSpPr>
          <p:nvPr>
            <p:ph type="sldNum" sz="quarter" idx="10"/>
          </p:nvPr>
        </p:nvSpPr>
        <p:spPr>
          <a:extLst>
            <a:ext uri="{FAA26D3D-D897-4be2-8F04-BA451C77F1D7}">
              <ma14:placeholderFlag xmlns="" xmlns:ma14="http://schemas.microsoft.com/office/mac/drawingml/2011/main" val="1"/>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s-ES_tradnl" altLang="es-ES" sz="1000" dirty="0">
                <a:solidFill>
                  <a:srgbClr val="FFFFFF"/>
                </a:solidFill>
                <a:latin typeface="Arial Narrow" panose="020B0606020202030204" pitchFamily="34" charset="0"/>
              </a:rPr>
              <a:t>DIAPOSITIVA</a:t>
            </a:r>
            <a:r>
              <a:rPr lang="es-ES_tradnl" altLang="es-ES" sz="800" dirty="0">
                <a:solidFill>
                  <a:srgbClr val="FFFFFF"/>
                </a:solidFill>
              </a:rPr>
              <a:t> </a:t>
            </a:r>
            <a:fld id="{D68F8AD5-C682-4A6F-ADBD-E2D85EF4DCD0}" type="slidenum">
              <a:rPr lang="es-ES_tradnl" altLang="es-ES" sz="1000">
                <a:solidFill>
                  <a:srgbClr val="FFFFFF"/>
                </a:solidFill>
                <a:latin typeface="Arial Narrow" panose="020B0606020202030204" pitchFamily="34" charset="0"/>
              </a:rPr>
              <a:pPr/>
              <a:t>20</a:t>
            </a:fld>
            <a:endParaRPr lang="es-ES_tradnl" altLang="es-ES" sz="1000" dirty="0">
              <a:solidFill>
                <a:srgbClr val="FFFFFF"/>
              </a:solidFill>
              <a:latin typeface="Arial Narrow" panose="020B0606020202030204" pitchFamily="34" charset="0"/>
            </a:endParaRPr>
          </a:p>
        </p:txBody>
      </p:sp>
      <p:sp>
        <p:nvSpPr>
          <p:cNvPr id="6" name="Título 1">
            <a:extLst>
              <a:ext uri="{FF2B5EF4-FFF2-40B4-BE49-F238E27FC236}">
                <a16:creationId xmlns:a16="http://schemas.microsoft.com/office/drawing/2014/main" id="{C291B64A-CCBA-4A8C-93D9-1ACB69472EBD}"/>
              </a:ext>
            </a:extLst>
          </p:cNvPr>
          <p:cNvSpPr>
            <a:spLocks noGrp="1"/>
          </p:cNvSpPr>
          <p:nvPr>
            <p:ph type="title"/>
          </p:nvPr>
        </p:nvSpPr>
        <p:spPr>
          <a:xfrm>
            <a:off x="-1" y="692696"/>
            <a:ext cx="9144000" cy="1049235"/>
          </a:xfrm>
        </p:spPr>
        <p:txBody>
          <a:bodyPr>
            <a:normAutofit/>
          </a:bodyPr>
          <a:lstStyle/>
          <a:p>
            <a:pPr algn="ctr">
              <a:lnSpc>
                <a:spcPct val="150000"/>
              </a:lnSpc>
            </a:pPr>
            <a:r>
              <a:rPr lang="es-ES" dirty="0"/>
              <a:t>Layout</a:t>
            </a:r>
          </a:p>
        </p:txBody>
      </p:sp>
      <p:pic>
        <p:nvPicPr>
          <p:cNvPr id="7" name="Imagen 6" descr="Imagen de la pantalla de un computador&#10;&#10;Descripción generada automáticamente con confianza baja">
            <a:extLst>
              <a:ext uri="{FF2B5EF4-FFF2-40B4-BE49-F238E27FC236}">
                <a16:creationId xmlns:a16="http://schemas.microsoft.com/office/drawing/2014/main" id="{FC128A04-F3DA-4F2B-958C-3618698B5673}"/>
              </a:ext>
            </a:extLst>
          </p:cNvPr>
          <p:cNvPicPr/>
          <p:nvPr/>
        </p:nvPicPr>
        <p:blipFill>
          <a:blip r:embed="rId4"/>
          <a:stretch>
            <a:fillRect/>
          </a:stretch>
        </p:blipFill>
        <p:spPr>
          <a:xfrm>
            <a:off x="1544185" y="1959533"/>
            <a:ext cx="6055627" cy="4396705"/>
          </a:xfrm>
          <a:prstGeom prst="rect">
            <a:avLst/>
          </a:prstGeom>
        </p:spPr>
      </p:pic>
    </p:spTree>
    <p:extLst>
      <p:ext uri="{BB962C8B-B14F-4D97-AF65-F5344CB8AC3E}">
        <p14:creationId xmlns:p14="http://schemas.microsoft.com/office/powerpoint/2010/main" val="12068763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3F878A95-CA7E-4661-A1EF-759015AFF4B5}"/>
              </a:ext>
            </a:extLst>
          </p:cNvPr>
          <p:cNvSpPr>
            <a:spLocks noGrp="1"/>
          </p:cNvSpPr>
          <p:nvPr>
            <p:ph type="sldNum" sz="quarter" idx="10"/>
          </p:nvPr>
        </p:nvSpPr>
        <p:spPr>
          <a:extLst>
            <a:ext uri="{FAA26D3D-D897-4be2-8F04-BA451C77F1D7}">
              <ma14:placeholderFlag xmlns="" xmlns:ma14="http://schemas.microsoft.com/office/mac/drawingml/2011/main" val="1"/>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s-ES_tradnl" altLang="es-ES" sz="1000" dirty="0">
                <a:solidFill>
                  <a:srgbClr val="FFFFFF"/>
                </a:solidFill>
                <a:latin typeface="Arial Narrow" panose="020B0606020202030204" pitchFamily="34" charset="0"/>
              </a:rPr>
              <a:t>DIAPOSITIVA</a:t>
            </a:r>
            <a:r>
              <a:rPr lang="es-ES_tradnl" altLang="es-ES" sz="800" dirty="0">
                <a:solidFill>
                  <a:srgbClr val="FFFFFF"/>
                </a:solidFill>
              </a:rPr>
              <a:t> </a:t>
            </a:r>
            <a:fld id="{D68F8AD5-C682-4A6F-ADBD-E2D85EF4DCD0}" type="slidenum">
              <a:rPr lang="es-ES_tradnl" altLang="es-ES" sz="1000">
                <a:solidFill>
                  <a:srgbClr val="FFFFFF"/>
                </a:solidFill>
                <a:latin typeface="Arial Narrow" panose="020B0606020202030204" pitchFamily="34" charset="0"/>
              </a:rPr>
              <a:pPr/>
              <a:t>21</a:t>
            </a:fld>
            <a:endParaRPr lang="es-ES_tradnl" altLang="es-ES" sz="1000" dirty="0">
              <a:solidFill>
                <a:srgbClr val="FFFFFF"/>
              </a:solidFill>
              <a:latin typeface="Arial Narrow" panose="020B0606020202030204" pitchFamily="34" charset="0"/>
            </a:endParaRPr>
          </a:p>
        </p:txBody>
      </p:sp>
      <p:sp>
        <p:nvSpPr>
          <p:cNvPr id="5" name="Marcador de contenido 2">
            <a:extLst>
              <a:ext uri="{FF2B5EF4-FFF2-40B4-BE49-F238E27FC236}">
                <a16:creationId xmlns:a16="http://schemas.microsoft.com/office/drawing/2014/main" id="{206A06AC-B983-4FAE-A22D-4E5F26B53A54}"/>
              </a:ext>
            </a:extLst>
          </p:cNvPr>
          <p:cNvSpPr txBox="1">
            <a:spLocks/>
          </p:cNvSpPr>
          <p:nvPr/>
        </p:nvSpPr>
        <p:spPr>
          <a:xfrm>
            <a:off x="899592" y="980728"/>
            <a:ext cx="7056784" cy="5310590"/>
          </a:xfrm>
          <a:prstGeom prst="rect">
            <a:avLst/>
          </a:prstGeom>
        </p:spPr>
        <p:txBody>
          <a:bodyPr vert="horz" numCol="1">
            <a:normAutofit fontScale="25000" lnSpcReduction="20000"/>
          </a:bodyPr>
          <a:lst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MS PGothic" panose="020B0600070205080204" pitchFamily="34" charset="-128"/>
              </a:defRPr>
            </a:lvl1pPr>
            <a:lvl2pPr marL="742950" indent="-285750" algn="l" rtl="0" eaLnBrk="0" fontAlgn="base" hangingPunct="0">
              <a:spcBef>
                <a:spcPct val="20000"/>
              </a:spcBef>
              <a:spcAft>
                <a:spcPct val="0"/>
              </a:spcAft>
              <a:buChar char="–"/>
              <a:defRPr sz="2800">
                <a:solidFill>
                  <a:schemeClr val="tx1"/>
                </a:solidFill>
                <a:latin typeface="+mn-lt"/>
                <a:ea typeface="MS PGothic" panose="020B0600070205080204" pitchFamily="34" charset="-128"/>
                <a:cs typeface="+mn-cs"/>
              </a:defRPr>
            </a:lvl2pPr>
            <a:lvl3pPr marL="1143000" indent="-228600" algn="l" rtl="0" eaLnBrk="0" fontAlgn="base" hangingPunct="0">
              <a:spcBef>
                <a:spcPct val="20000"/>
              </a:spcBef>
              <a:spcAft>
                <a:spcPct val="0"/>
              </a:spcAft>
              <a:buChar char="•"/>
              <a:defRPr sz="2400">
                <a:solidFill>
                  <a:schemeClr val="tx1"/>
                </a:solidFill>
                <a:latin typeface="+mn-lt"/>
                <a:ea typeface="Geneva" charset="0"/>
                <a:cs typeface="+mn-cs"/>
              </a:defRPr>
            </a:lvl3pPr>
            <a:lvl4pPr marL="1600200" indent="-228600" algn="l" rtl="0" eaLnBrk="0" fontAlgn="base" hangingPunct="0">
              <a:spcBef>
                <a:spcPct val="20000"/>
              </a:spcBef>
              <a:spcAft>
                <a:spcPct val="0"/>
              </a:spcAft>
              <a:buChar char="–"/>
              <a:defRPr sz="2000">
                <a:solidFill>
                  <a:schemeClr val="tx1"/>
                </a:solidFill>
                <a:latin typeface="+mn-lt"/>
                <a:ea typeface="Geneva" charset="0"/>
                <a:cs typeface="+mn-cs"/>
              </a:defRPr>
            </a:lvl4pPr>
            <a:lvl5pPr marL="2057400" indent="-228600" algn="l" rtl="0" eaLnBrk="0" fontAlgn="base" hangingPunct="0">
              <a:spcBef>
                <a:spcPct val="20000"/>
              </a:spcBef>
              <a:spcAft>
                <a:spcPct val="0"/>
              </a:spcAft>
              <a:buChar char="»"/>
              <a:defRPr sz="2000">
                <a:solidFill>
                  <a:schemeClr val="tx1"/>
                </a:solidFill>
                <a:latin typeface="+mn-lt"/>
                <a:ea typeface="Geneva" charset="0"/>
                <a:cs typeface="+mn-cs"/>
              </a:defRPr>
            </a:lvl5pPr>
            <a:lvl6pPr marL="2514600" indent="-228600" algn="l" rtl="0" fontAlgn="base">
              <a:spcBef>
                <a:spcPct val="20000"/>
              </a:spcBef>
              <a:spcAft>
                <a:spcPct val="0"/>
              </a:spcAft>
              <a:buChar char="»"/>
              <a:defRPr sz="2000">
                <a:solidFill>
                  <a:schemeClr val="tx1"/>
                </a:solidFill>
                <a:latin typeface="+mn-lt"/>
                <a:ea typeface="Geneva" charset="0"/>
                <a:cs typeface="+mn-cs"/>
              </a:defRPr>
            </a:lvl6pPr>
            <a:lvl7pPr marL="2971800" indent="-228600" algn="l" rtl="0" fontAlgn="base">
              <a:spcBef>
                <a:spcPct val="20000"/>
              </a:spcBef>
              <a:spcAft>
                <a:spcPct val="0"/>
              </a:spcAft>
              <a:buChar char="»"/>
              <a:defRPr sz="2000">
                <a:solidFill>
                  <a:schemeClr val="tx1"/>
                </a:solidFill>
                <a:latin typeface="+mn-lt"/>
                <a:ea typeface="Geneva" charset="0"/>
                <a:cs typeface="+mn-cs"/>
              </a:defRPr>
            </a:lvl7pPr>
            <a:lvl8pPr marL="3429000" indent="-228600" algn="l" rtl="0" fontAlgn="base">
              <a:spcBef>
                <a:spcPct val="20000"/>
              </a:spcBef>
              <a:spcAft>
                <a:spcPct val="0"/>
              </a:spcAft>
              <a:buChar char="»"/>
              <a:defRPr sz="2000">
                <a:solidFill>
                  <a:schemeClr val="tx1"/>
                </a:solidFill>
                <a:latin typeface="+mn-lt"/>
                <a:ea typeface="Geneva" charset="0"/>
                <a:cs typeface="+mn-cs"/>
              </a:defRPr>
            </a:lvl8pPr>
            <a:lvl9pPr marL="3886200" indent="-228600" algn="l" rtl="0" fontAlgn="base">
              <a:spcBef>
                <a:spcPct val="20000"/>
              </a:spcBef>
              <a:spcAft>
                <a:spcPct val="0"/>
              </a:spcAft>
              <a:buChar char="»"/>
              <a:defRPr sz="2000">
                <a:solidFill>
                  <a:schemeClr val="tx1"/>
                </a:solidFill>
                <a:latin typeface="+mn-lt"/>
                <a:ea typeface="Geneva" charset="0"/>
                <a:cs typeface="+mn-cs"/>
              </a:defRPr>
            </a:lvl9pPr>
          </a:lstStyle>
          <a:p>
            <a:r>
              <a:rPr lang="es-ES" sz="10400" dirty="0"/>
              <a:t>1. Objetivos del proyecto</a:t>
            </a:r>
          </a:p>
          <a:p>
            <a:r>
              <a:rPr lang="es-ES" sz="10400" dirty="0"/>
              <a:t>2. Tecnologías IoT</a:t>
            </a:r>
          </a:p>
          <a:p>
            <a:r>
              <a:rPr lang="es-ES" sz="10400" dirty="0"/>
              <a:t>3. Análisis Tecnología Thread</a:t>
            </a:r>
          </a:p>
          <a:p>
            <a:r>
              <a:rPr lang="es-ES" sz="10400" dirty="0"/>
              <a:t>4. Diseño e Implementación HW</a:t>
            </a:r>
          </a:p>
          <a:p>
            <a:r>
              <a:rPr lang="es-ES" sz="10400" dirty="0">
                <a:highlight>
                  <a:srgbClr val="C0C0C0"/>
                </a:highlight>
                <a:ea typeface="+mn-ea"/>
                <a:cs typeface="+mn-cs"/>
              </a:rPr>
              <a:t>5. Pruebas Experimentales</a:t>
            </a:r>
          </a:p>
          <a:p>
            <a:pPr lvl="1"/>
            <a:r>
              <a:rPr lang="es-ES" sz="8800" dirty="0"/>
              <a:t>5.1. Primeras Interacciones con Dongle USB</a:t>
            </a:r>
          </a:p>
          <a:p>
            <a:pPr lvl="1"/>
            <a:r>
              <a:rPr lang="es-ES" sz="8800" dirty="0"/>
              <a:t>5.2. Pruebas con dos nodos.</a:t>
            </a:r>
          </a:p>
          <a:p>
            <a:pPr lvl="1"/>
            <a:r>
              <a:rPr lang="es-ES" sz="8800" dirty="0"/>
              <a:t>5.3. Pruebas con Border Router</a:t>
            </a:r>
          </a:p>
          <a:p>
            <a:pPr lvl="1"/>
            <a:r>
              <a:rPr lang="es-ES" sz="8800" dirty="0"/>
              <a:t>5.4. Pruebas con 4 nodos incluyendo PCB Cookie Thread</a:t>
            </a:r>
          </a:p>
          <a:p>
            <a:pPr lvl="1"/>
            <a:r>
              <a:rPr lang="es-ES" sz="8800" dirty="0"/>
              <a:t>5.5. Pruebas con 5 nodos.</a:t>
            </a:r>
          </a:p>
          <a:p>
            <a:pPr lvl="1"/>
            <a:r>
              <a:rPr lang="es-ES" sz="8800" dirty="0"/>
              <a:t>5.6. Pruebas con 6 nodos y transmisiones multisalto.</a:t>
            </a:r>
          </a:p>
          <a:p>
            <a:r>
              <a:rPr lang="es-ES" sz="10400" dirty="0"/>
              <a:t>6. Conclusiones y Líneas Futuras</a:t>
            </a:r>
          </a:p>
          <a:p>
            <a:r>
              <a:rPr lang="es-ES" sz="10400" dirty="0"/>
              <a:t>7. Preguntas</a:t>
            </a:r>
          </a:p>
          <a:p>
            <a:endParaRPr lang="es-ES" kern="0" dirty="0"/>
          </a:p>
          <a:p>
            <a:pPr lvl="1"/>
            <a:endParaRPr lang="es-ES" kern="0" dirty="0"/>
          </a:p>
        </p:txBody>
      </p:sp>
    </p:spTree>
    <p:extLst>
      <p:ext uri="{BB962C8B-B14F-4D97-AF65-F5344CB8AC3E}">
        <p14:creationId xmlns:p14="http://schemas.microsoft.com/office/powerpoint/2010/main" val="13251923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3F878A95-CA7E-4661-A1EF-759015AFF4B5}"/>
              </a:ext>
            </a:extLst>
          </p:cNvPr>
          <p:cNvSpPr>
            <a:spLocks noGrp="1"/>
          </p:cNvSpPr>
          <p:nvPr>
            <p:ph type="sldNum" sz="quarter" idx="10"/>
          </p:nvPr>
        </p:nvSpPr>
        <p:spPr>
          <a:extLst>
            <a:ext uri="{FAA26D3D-D897-4be2-8F04-BA451C77F1D7}">
              <ma14:placeholderFlag xmlns:ma14="http://schemas.microsoft.com/office/mac/drawingml/2011/main" xmlns="" val="1"/>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s-ES_tradnl" altLang="es-ES" sz="1000" dirty="0">
                <a:solidFill>
                  <a:srgbClr val="FFFFFF"/>
                </a:solidFill>
                <a:latin typeface="Arial Narrow" panose="020B0606020202030204" pitchFamily="34" charset="0"/>
              </a:rPr>
              <a:t>DIAPOSITIVA</a:t>
            </a:r>
            <a:r>
              <a:rPr lang="es-ES_tradnl" altLang="es-ES" sz="800" dirty="0">
                <a:solidFill>
                  <a:srgbClr val="FFFFFF"/>
                </a:solidFill>
              </a:rPr>
              <a:t> </a:t>
            </a:r>
            <a:fld id="{D68F8AD5-C682-4A6F-ADBD-E2D85EF4DCD0}" type="slidenum">
              <a:rPr lang="es-ES_tradnl" altLang="es-ES" sz="1000">
                <a:solidFill>
                  <a:srgbClr val="FFFFFF"/>
                </a:solidFill>
                <a:latin typeface="Arial Narrow" panose="020B0606020202030204" pitchFamily="34" charset="0"/>
              </a:rPr>
              <a:pPr/>
              <a:t>22</a:t>
            </a:fld>
            <a:endParaRPr lang="es-ES_tradnl" altLang="es-ES" sz="1000" dirty="0">
              <a:solidFill>
                <a:srgbClr val="FFFFFF"/>
              </a:solidFill>
              <a:latin typeface="Arial Narrow" panose="020B0606020202030204" pitchFamily="34" charset="0"/>
            </a:endParaRPr>
          </a:p>
        </p:txBody>
      </p:sp>
      <p:sp>
        <p:nvSpPr>
          <p:cNvPr id="6" name="Título 1">
            <a:extLst>
              <a:ext uri="{FF2B5EF4-FFF2-40B4-BE49-F238E27FC236}">
                <a16:creationId xmlns:a16="http://schemas.microsoft.com/office/drawing/2014/main" id="{C291B64A-CCBA-4A8C-93D9-1ACB69472EBD}"/>
              </a:ext>
            </a:extLst>
          </p:cNvPr>
          <p:cNvSpPr>
            <a:spLocks noGrp="1"/>
          </p:cNvSpPr>
          <p:nvPr>
            <p:ph type="title"/>
          </p:nvPr>
        </p:nvSpPr>
        <p:spPr>
          <a:xfrm>
            <a:off x="-1" y="692696"/>
            <a:ext cx="9144000" cy="1049235"/>
          </a:xfrm>
        </p:spPr>
        <p:txBody>
          <a:bodyPr>
            <a:normAutofit fontScale="90000"/>
          </a:bodyPr>
          <a:lstStyle/>
          <a:p>
            <a:pPr algn="ctr">
              <a:lnSpc>
                <a:spcPct val="150000"/>
              </a:lnSpc>
            </a:pPr>
            <a:r>
              <a:rPr lang="es-ES" dirty="0"/>
              <a:t>Primera Interacción Con Dongle USB</a:t>
            </a:r>
          </a:p>
        </p:txBody>
      </p:sp>
      <p:pic>
        <p:nvPicPr>
          <p:cNvPr id="5" name="Imagen 4" descr="Imagen que contiene circuito&#10;&#10;Descripción generada automáticamente">
            <a:extLst>
              <a:ext uri="{FF2B5EF4-FFF2-40B4-BE49-F238E27FC236}">
                <a16:creationId xmlns:a16="http://schemas.microsoft.com/office/drawing/2014/main" id="{ED76D68A-EE3F-4396-8882-D05115FD3A7B}"/>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1304753" y="2235750"/>
            <a:ext cx="6534493" cy="2880320"/>
          </a:xfrm>
          <a:prstGeom prst="rect">
            <a:avLst/>
          </a:prstGeom>
          <a:noFill/>
          <a:ln>
            <a:noFill/>
          </a:ln>
        </p:spPr>
      </p:pic>
    </p:spTree>
    <p:extLst>
      <p:ext uri="{BB962C8B-B14F-4D97-AF65-F5344CB8AC3E}">
        <p14:creationId xmlns:p14="http://schemas.microsoft.com/office/powerpoint/2010/main" val="2108870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3F878A95-CA7E-4661-A1EF-759015AFF4B5}"/>
              </a:ext>
            </a:extLst>
          </p:cNvPr>
          <p:cNvSpPr>
            <a:spLocks noGrp="1"/>
          </p:cNvSpPr>
          <p:nvPr>
            <p:ph type="sldNum" sz="quarter" idx="10"/>
          </p:nvPr>
        </p:nvSpPr>
        <p:spPr>
          <a:extLst>
            <a:ext uri="{FAA26D3D-D897-4be2-8F04-BA451C77F1D7}">
              <ma14:placeholderFlag xmlns="" xmlns:ma14="http://schemas.microsoft.com/office/mac/drawingml/2011/main" val="1"/>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s-ES_tradnl" altLang="es-ES" sz="1000" dirty="0">
                <a:solidFill>
                  <a:srgbClr val="FFFFFF"/>
                </a:solidFill>
                <a:latin typeface="Arial Narrow" panose="020B0606020202030204" pitchFamily="34" charset="0"/>
              </a:rPr>
              <a:t>DIAPOSITIVA</a:t>
            </a:r>
            <a:r>
              <a:rPr lang="es-ES_tradnl" altLang="es-ES" sz="800" dirty="0">
                <a:solidFill>
                  <a:srgbClr val="FFFFFF"/>
                </a:solidFill>
              </a:rPr>
              <a:t> </a:t>
            </a:r>
            <a:fld id="{D68F8AD5-C682-4A6F-ADBD-E2D85EF4DCD0}" type="slidenum">
              <a:rPr lang="es-ES_tradnl" altLang="es-ES" sz="1000">
                <a:solidFill>
                  <a:srgbClr val="FFFFFF"/>
                </a:solidFill>
                <a:latin typeface="Arial Narrow" panose="020B0606020202030204" pitchFamily="34" charset="0"/>
              </a:rPr>
              <a:pPr/>
              <a:t>23</a:t>
            </a:fld>
            <a:endParaRPr lang="es-ES_tradnl" altLang="es-ES" sz="1000" dirty="0">
              <a:solidFill>
                <a:srgbClr val="FFFFFF"/>
              </a:solidFill>
              <a:latin typeface="Arial Narrow" panose="020B0606020202030204" pitchFamily="34" charset="0"/>
            </a:endParaRPr>
          </a:p>
        </p:txBody>
      </p:sp>
      <p:sp>
        <p:nvSpPr>
          <p:cNvPr id="6" name="Título 1">
            <a:extLst>
              <a:ext uri="{FF2B5EF4-FFF2-40B4-BE49-F238E27FC236}">
                <a16:creationId xmlns:a16="http://schemas.microsoft.com/office/drawing/2014/main" id="{C291B64A-CCBA-4A8C-93D9-1ACB69472EBD}"/>
              </a:ext>
            </a:extLst>
          </p:cNvPr>
          <p:cNvSpPr>
            <a:spLocks noGrp="1"/>
          </p:cNvSpPr>
          <p:nvPr>
            <p:ph type="title"/>
          </p:nvPr>
        </p:nvSpPr>
        <p:spPr>
          <a:xfrm>
            <a:off x="-1" y="692696"/>
            <a:ext cx="9144000" cy="1049235"/>
          </a:xfrm>
        </p:spPr>
        <p:txBody>
          <a:bodyPr>
            <a:normAutofit/>
          </a:bodyPr>
          <a:lstStyle/>
          <a:p>
            <a:pPr algn="ctr">
              <a:lnSpc>
                <a:spcPct val="150000"/>
              </a:lnSpc>
            </a:pPr>
            <a:r>
              <a:rPr lang="es-ES" dirty="0"/>
              <a:t>Pruebas con dos nodos</a:t>
            </a:r>
          </a:p>
        </p:txBody>
      </p:sp>
      <p:pic>
        <p:nvPicPr>
          <p:cNvPr id="7" name="Imagen 6" descr="Imagen de la pantalla de un celular con texto e imágenes&#10;&#10;Descripción generada automáticamente con confianza media">
            <a:extLst>
              <a:ext uri="{FF2B5EF4-FFF2-40B4-BE49-F238E27FC236}">
                <a16:creationId xmlns:a16="http://schemas.microsoft.com/office/drawing/2014/main" id="{243BF52E-FDDD-43E7-B164-7B4FBA71BFFD}"/>
              </a:ext>
            </a:extLst>
          </p:cNvPr>
          <p:cNvPicPr/>
          <p:nvPr/>
        </p:nvPicPr>
        <p:blipFill>
          <a:blip r:embed="rId4">
            <a:extLst>
              <a:ext uri="{28A0092B-C50C-407E-A947-70E740481C1C}">
                <a14:useLocalDpi xmlns:a14="http://schemas.microsoft.com/office/drawing/2010/main" val="0"/>
              </a:ext>
            </a:extLst>
          </a:blip>
          <a:stretch>
            <a:fillRect/>
          </a:stretch>
        </p:blipFill>
        <p:spPr>
          <a:xfrm>
            <a:off x="1104827" y="2204864"/>
            <a:ext cx="6934345" cy="3072358"/>
          </a:xfrm>
          <a:prstGeom prst="rect">
            <a:avLst/>
          </a:prstGeom>
        </p:spPr>
      </p:pic>
    </p:spTree>
    <p:extLst>
      <p:ext uri="{BB962C8B-B14F-4D97-AF65-F5344CB8AC3E}">
        <p14:creationId xmlns:p14="http://schemas.microsoft.com/office/powerpoint/2010/main" val="4630927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3F878A95-CA7E-4661-A1EF-759015AFF4B5}"/>
              </a:ext>
            </a:extLst>
          </p:cNvPr>
          <p:cNvSpPr>
            <a:spLocks noGrp="1"/>
          </p:cNvSpPr>
          <p:nvPr>
            <p:ph type="sldNum" sz="quarter" idx="10"/>
          </p:nvPr>
        </p:nvSpPr>
        <p:spPr>
          <a:extLst>
            <a:ext uri="{FAA26D3D-D897-4be2-8F04-BA451C77F1D7}">
              <ma14:placeholderFlag xmlns:ma14="http://schemas.microsoft.com/office/mac/drawingml/2011/main" xmlns="" val="1"/>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s-ES_tradnl" altLang="es-ES" sz="1000" dirty="0">
                <a:solidFill>
                  <a:srgbClr val="FFFFFF"/>
                </a:solidFill>
                <a:latin typeface="Arial Narrow" panose="020B0606020202030204" pitchFamily="34" charset="0"/>
              </a:rPr>
              <a:t>DIAPOSITIVA</a:t>
            </a:r>
            <a:r>
              <a:rPr lang="es-ES_tradnl" altLang="es-ES" sz="800" dirty="0">
                <a:solidFill>
                  <a:srgbClr val="FFFFFF"/>
                </a:solidFill>
              </a:rPr>
              <a:t> </a:t>
            </a:r>
            <a:fld id="{D68F8AD5-C682-4A6F-ADBD-E2D85EF4DCD0}" type="slidenum">
              <a:rPr lang="es-ES_tradnl" altLang="es-ES" sz="1000">
                <a:solidFill>
                  <a:srgbClr val="FFFFFF"/>
                </a:solidFill>
                <a:latin typeface="Arial Narrow" panose="020B0606020202030204" pitchFamily="34" charset="0"/>
              </a:rPr>
              <a:pPr/>
              <a:t>24</a:t>
            </a:fld>
            <a:endParaRPr lang="es-ES_tradnl" altLang="es-ES" sz="1000" dirty="0">
              <a:solidFill>
                <a:srgbClr val="FFFFFF"/>
              </a:solidFill>
              <a:latin typeface="Arial Narrow" panose="020B0606020202030204" pitchFamily="34" charset="0"/>
            </a:endParaRPr>
          </a:p>
        </p:txBody>
      </p:sp>
      <p:sp>
        <p:nvSpPr>
          <p:cNvPr id="6" name="Título 1">
            <a:extLst>
              <a:ext uri="{FF2B5EF4-FFF2-40B4-BE49-F238E27FC236}">
                <a16:creationId xmlns:a16="http://schemas.microsoft.com/office/drawing/2014/main" id="{C291B64A-CCBA-4A8C-93D9-1ACB69472EBD}"/>
              </a:ext>
            </a:extLst>
          </p:cNvPr>
          <p:cNvSpPr>
            <a:spLocks noGrp="1"/>
          </p:cNvSpPr>
          <p:nvPr>
            <p:ph type="title"/>
          </p:nvPr>
        </p:nvSpPr>
        <p:spPr>
          <a:xfrm>
            <a:off x="-1" y="692696"/>
            <a:ext cx="9144000" cy="1049235"/>
          </a:xfrm>
        </p:spPr>
        <p:txBody>
          <a:bodyPr>
            <a:normAutofit/>
          </a:bodyPr>
          <a:lstStyle/>
          <a:p>
            <a:pPr algn="ctr">
              <a:lnSpc>
                <a:spcPct val="150000"/>
              </a:lnSpc>
            </a:pPr>
            <a:r>
              <a:rPr lang="es-ES" dirty="0"/>
              <a:t>Pruebas con Border Router</a:t>
            </a:r>
          </a:p>
        </p:txBody>
      </p:sp>
      <p:pic>
        <p:nvPicPr>
          <p:cNvPr id="8" name="Imagen 7" descr="Imagen de la pantalla de un celular con letras&#10;&#10;Descripción generada automáticamente con confianza media">
            <a:extLst>
              <a:ext uri="{FF2B5EF4-FFF2-40B4-BE49-F238E27FC236}">
                <a16:creationId xmlns:a16="http://schemas.microsoft.com/office/drawing/2014/main" id="{DFC6D2CF-F792-4CCE-ADC5-BDC7211D520E}"/>
              </a:ext>
            </a:extLst>
          </p:cNvPr>
          <p:cNvPicPr/>
          <p:nvPr/>
        </p:nvPicPr>
        <p:blipFill>
          <a:blip r:embed="rId4">
            <a:extLst>
              <a:ext uri="{28A0092B-C50C-407E-A947-70E740481C1C}">
                <a14:useLocalDpi xmlns:a14="http://schemas.microsoft.com/office/drawing/2010/main" val="0"/>
              </a:ext>
            </a:extLst>
          </a:blip>
          <a:stretch>
            <a:fillRect/>
          </a:stretch>
        </p:blipFill>
        <p:spPr>
          <a:xfrm>
            <a:off x="107504" y="1979655"/>
            <a:ext cx="5472608" cy="1737377"/>
          </a:xfrm>
          <a:prstGeom prst="rect">
            <a:avLst/>
          </a:prstGeom>
        </p:spPr>
      </p:pic>
      <p:pic>
        <p:nvPicPr>
          <p:cNvPr id="9" name="Imagen 8" descr="Gráfico, Gráfico de líneas&#10;&#10;Descripción generada automáticamente">
            <a:extLst>
              <a:ext uri="{FF2B5EF4-FFF2-40B4-BE49-F238E27FC236}">
                <a16:creationId xmlns:a16="http://schemas.microsoft.com/office/drawing/2014/main" id="{E1162A19-BD39-4295-A7A1-E4782F5EA45D}"/>
              </a:ext>
            </a:extLst>
          </p:cNvPr>
          <p:cNvPicPr/>
          <p:nvPr/>
        </p:nvPicPr>
        <p:blipFill>
          <a:blip r:embed="rId5"/>
          <a:stretch>
            <a:fillRect/>
          </a:stretch>
        </p:blipFill>
        <p:spPr>
          <a:xfrm>
            <a:off x="3743960" y="4115435"/>
            <a:ext cx="5400040" cy="2513965"/>
          </a:xfrm>
          <a:prstGeom prst="rect">
            <a:avLst/>
          </a:prstGeom>
        </p:spPr>
      </p:pic>
    </p:spTree>
    <p:extLst>
      <p:ext uri="{BB962C8B-B14F-4D97-AF65-F5344CB8AC3E}">
        <p14:creationId xmlns:p14="http://schemas.microsoft.com/office/powerpoint/2010/main" val="23069409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3F878A95-CA7E-4661-A1EF-759015AFF4B5}"/>
              </a:ext>
            </a:extLst>
          </p:cNvPr>
          <p:cNvSpPr>
            <a:spLocks noGrp="1"/>
          </p:cNvSpPr>
          <p:nvPr>
            <p:ph type="sldNum" sz="quarter" idx="10"/>
          </p:nvPr>
        </p:nvSpPr>
        <p:spPr>
          <a:extLst>
            <a:ext uri="{FAA26D3D-D897-4be2-8F04-BA451C77F1D7}">
              <ma14:placeholderFlag xmlns="" xmlns:ma14="http://schemas.microsoft.com/office/mac/drawingml/2011/main" val="1"/>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s-ES_tradnl" altLang="es-ES" sz="1000" dirty="0">
                <a:solidFill>
                  <a:srgbClr val="FFFFFF"/>
                </a:solidFill>
                <a:latin typeface="Arial Narrow" panose="020B0606020202030204" pitchFamily="34" charset="0"/>
              </a:rPr>
              <a:t>DIAPOSITIVA</a:t>
            </a:r>
            <a:r>
              <a:rPr lang="es-ES_tradnl" altLang="es-ES" sz="800" dirty="0">
                <a:solidFill>
                  <a:srgbClr val="FFFFFF"/>
                </a:solidFill>
              </a:rPr>
              <a:t> </a:t>
            </a:r>
            <a:fld id="{D68F8AD5-C682-4A6F-ADBD-E2D85EF4DCD0}" type="slidenum">
              <a:rPr lang="es-ES_tradnl" altLang="es-ES" sz="1000">
                <a:solidFill>
                  <a:srgbClr val="FFFFFF"/>
                </a:solidFill>
                <a:latin typeface="Arial Narrow" panose="020B0606020202030204" pitchFamily="34" charset="0"/>
              </a:rPr>
              <a:pPr/>
              <a:t>25</a:t>
            </a:fld>
            <a:endParaRPr lang="es-ES_tradnl" altLang="es-ES" sz="1000" dirty="0">
              <a:solidFill>
                <a:srgbClr val="FFFFFF"/>
              </a:solidFill>
              <a:latin typeface="Arial Narrow" panose="020B0606020202030204" pitchFamily="34" charset="0"/>
            </a:endParaRPr>
          </a:p>
        </p:txBody>
      </p:sp>
      <p:sp>
        <p:nvSpPr>
          <p:cNvPr id="6" name="Título 1">
            <a:extLst>
              <a:ext uri="{FF2B5EF4-FFF2-40B4-BE49-F238E27FC236}">
                <a16:creationId xmlns:a16="http://schemas.microsoft.com/office/drawing/2014/main" id="{C291B64A-CCBA-4A8C-93D9-1ACB69472EBD}"/>
              </a:ext>
            </a:extLst>
          </p:cNvPr>
          <p:cNvSpPr>
            <a:spLocks noGrp="1"/>
          </p:cNvSpPr>
          <p:nvPr>
            <p:ph type="title"/>
          </p:nvPr>
        </p:nvSpPr>
        <p:spPr>
          <a:xfrm>
            <a:off x="-1" y="692696"/>
            <a:ext cx="9144000" cy="1049235"/>
          </a:xfrm>
        </p:spPr>
        <p:txBody>
          <a:bodyPr>
            <a:normAutofit/>
          </a:bodyPr>
          <a:lstStyle/>
          <a:p>
            <a:pPr algn="ctr">
              <a:lnSpc>
                <a:spcPct val="150000"/>
              </a:lnSpc>
            </a:pPr>
            <a:r>
              <a:rPr lang="es-ES" dirty="0"/>
              <a:t>Pruebas con Border Router</a:t>
            </a:r>
          </a:p>
        </p:txBody>
      </p:sp>
      <p:pic>
        <p:nvPicPr>
          <p:cNvPr id="7" name="Imagen 6" descr="Diagrama&#10;&#10;Descripción generada automáticamente">
            <a:extLst>
              <a:ext uri="{FF2B5EF4-FFF2-40B4-BE49-F238E27FC236}">
                <a16:creationId xmlns:a16="http://schemas.microsoft.com/office/drawing/2014/main" id="{46AB64F1-A35F-4512-B3E2-3C0527FDCC97}"/>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2517973" y="2132856"/>
            <a:ext cx="4108053" cy="3672408"/>
          </a:xfrm>
          <a:prstGeom prst="rect">
            <a:avLst/>
          </a:prstGeom>
          <a:noFill/>
          <a:ln>
            <a:noFill/>
          </a:ln>
        </p:spPr>
      </p:pic>
    </p:spTree>
    <p:extLst>
      <p:ext uri="{BB962C8B-B14F-4D97-AF65-F5344CB8AC3E}">
        <p14:creationId xmlns:p14="http://schemas.microsoft.com/office/powerpoint/2010/main" val="7906935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3F878A95-CA7E-4661-A1EF-759015AFF4B5}"/>
              </a:ext>
            </a:extLst>
          </p:cNvPr>
          <p:cNvSpPr>
            <a:spLocks noGrp="1"/>
          </p:cNvSpPr>
          <p:nvPr>
            <p:ph type="sldNum" sz="quarter" idx="10"/>
          </p:nvPr>
        </p:nvSpPr>
        <p:spPr>
          <a:extLst>
            <a:ext uri="{FAA26D3D-D897-4be2-8F04-BA451C77F1D7}">
              <ma14:placeholderFlag xmlns:ma14="http://schemas.microsoft.com/office/mac/drawingml/2011/main" xmlns="" val="1"/>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s-ES_tradnl" altLang="es-ES" sz="1000" dirty="0">
                <a:solidFill>
                  <a:srgbClr val="FFFFFF"/>
                </a:solidFill>
                <a:latin typeface="Arial Narrow" panose="020B0606020202030204" pitchFamily="34" charset="0"/>
              </a:rPr>
              <a:t>DIAPOSITIVA</a:t>
            </a:r>
            <a:r>
              <a:rPr lang="es-ES_tradnl" altLang="es-ES" sz="800" dirty="0">
                <a:solidFill>
                  <a:srgbClr val="FFFFFF"/>
                </a:solidFill>
              </a:rPr>
              <a:t> </a:t>
            </a:r>
            <a:fld id="{D68F8AD5-C682-4A6F-ADBD-E2D85EF4DCD0}" type="slidenum">
              <a:rPr lang="es-ES_tradnl" altLang="es-ES" sz="1000">
                <a:solidFill>
                  <a:srgbClr val="FFFFFF"/>
                </a:solidFill>
                <a:latin typeface="Arial Narrow" panose="020B0606020202030204" pitchFamily="34" charset="0"/>
              </a:rPr>
              <a:pPr/>
              <a:t>26</a:t>
            </a:fld>
            <a:endParaRPr lang="es-ES_tradnl" altLang="es-ES" sz="1000" dirty="0">
              <a:solidFill>
                <a:srgbClr val="FFFFFF"/>
              </a:solidFill>
              <a:latin typeface="Arial Narrow" panose="020B0606020202030204" pitchFamily="34" charset="0"/>
            </a:endParaRPr>
          </a:p>
        </p:txBody>
      </p:sp>
      <p:sp>
        <p:nvSpPr>
          <p:cNvPr id="6" name="Título 1">
            <a:extLst>
              <a:ext uri="{FF2B5EF4-FFF2-40B4-BE49-F238E27FC236}">
                <a16:creationId xmlns:a16="http://schemas.microsoft.com/office/drawing/2014/main" id="{C291B64A-CCBA-4A8C-93D9-1ACB69472EBD}"/>
              </a:ext>
            </a:extLst>
          </p:cNvPr>
          <p:cNvSpPr>
            <a:spLocks noGrp="1"/>
          </p:cNvSpPr>
          <p:nvPr>
            <p:ph type="title"/>
          </p:nvPr>
        </p:nvSpPr>
        <p:spPr>
          <a:xfrm>
            <a:off x="0" y="836712"/>
            <a:ext cx="9144000" cy="1049235"/>
          </a:xfrm>
        </p:spPr>
        <p:txBody>
          <a:bodyPr>
            <a:noAutofit/>
          </a:bodyPr>
          <a:lstStyle/>
          <a:p>
            <a:pPr algn="ctr">
              <a:lnSpc>
                <a:spcPct val="150000"/>
              </a:lnSpc>
            </a:pPr>
            <a:r>
              <a:rPr lang="es-ES" sz="2800" dirty="0"/>
              <a:t>Pruebas con 4 nodos incluyendo PCB Cookie Thread</a:t>
            </a:r>
          </a:p>
        </p:txBody>
      </p:sp>
      <p:pic>
        <p:nvPicPr>
          <p:cNvPr id="8" name="Imagen 7" descr="Imagen que contiene objeto, reloj&#10;&#10;Descripción generada automáticamente">
            <a:extLst>
              <a:ext uri="{FF2B5EF4-FFF2-40B4-BE49-F238E27FC236}">
                <a16:creationId xmlns:a16="http://schemas.microsoft.com/office/drawing/2014/main" id="{5DA95FFA-A34C-4A97-98F4-CE7AA734E8D8}"/>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4788024" y="3170243"/>
            <a:ext cx="3811528" cy="2851046"/>
          </a:xfrm>
          <a:prstGeom prst="rect">
            <a:avLst/>
          </a:prstGeom>
          <a:noFill/>
          <a:ln>
            <a:noFill/>
          </a:ln>
        </p:spPr>
      </p:pic>
      <p:pic>
        <p:nvPicPr>
          <p:cNvPr id="5" name="Imagen 4" descr="Diagrama&#10;&#10;Descripción generada automáticamente">
            <a:extLst>
              <a:ext uri="{FF2B5EF4-FFF2-40B4-BE49-F238E27FC236}">
                <a16:creationId xmlns:a16="http://schemas.microsoft.com/office/drawing/2014/main" id="{5EF377B9-7C1D-4A47-8212-4CB3C7AAC29C}"/>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251521" y="1681743"/>
            <a:ext cx="4536504" cy="2851047"/>
          </a:xfrm>
          <a:prstGeom prst="rect">
            <a:avLst/>
          </a:prstGeom>
          <a:noFill/>
          <a:ln>
            <a:noFill/>
          </a:ln>
        </p:spPr>
      </p:pic>
      <p:sp>
        <p:nvSpPr>
          <p:cNvPr id="2" name="CuadroTexto 1">
            <a:extLst>
              <a:ext uri="{FF2B5EF4-FFF2-40B4-BE49-F238E27FC236}">
                <a16:creationId xmlns:a16="http://schemas.microsoft.com/office/drawing/2014/main" id="{7AC664EB-5BD8-493F-B8EA-E8C16DC227EB}"/>
              </a:ext>
            </a:extLst>
          </p:cNvPr>
          <p:cNvSpPr txBox="1"/>
          <p:nvPr/>
        </p:nvSpPr>
        <p:spPr>
          <a:xfrm>
            <a:off x="1871701" y="4525111"/>
            <a:ext cx="1296144" cy="338554"/>
          </a:xfrm>
          <a:prstGeom prst="rect">
            <a:avLst/>
          </a:prstGeom>
          <a:noFill/>
        </p:spPr>
        <p:txBody>
          <a:bodyPr wrap="square" rtlCol="0">
            <a:spAutoFit/>
          </a:bodyPr>
          <a:lstStyle/>
          <a:p>
            <a:r>
              <a:rPr lang="es-ES" sz="1600" dirty="0"/>
              <a:t>Topología 1</a:t>
            </a:r>
          </a:p>
        </p:txBody>
      </p:sp>
      <p:sp>
        <p:nvSpPr>
          <p:cNvPr id="9" name="CuadroTexto 8">
            <a:extLst>
              <a:ext uri="{FF2B5EF4-FFF2-40B4-BE49-F238E27FC236}">
                <a16:creationId xmlns:a16="http://schemas.microsoft.com/office/drawing/2014/main" id="{51FE6BA5-E678-4353-B62E-75EF80450C2F}"/>
              </a:ext>
            </a:extLst>
          </p:cNvPr>
          <p:cNvSpPr txBox="1"/>
          <p:nvPr/>
        </p:nvSpPr>
        <p:spPr>
          <a:xfrm>
            <a:off x="6590928" y="2589927"/>
            <a:ext cx="1296144" cy="338554"/>
          </a:xfrm>
          <a:prstGeom prst="rect">
            <a:avLst/>
          </a:prstGeom>
          <a:noFill/>
        </p:spPr>
        <p:txBody>
          <a:bodyPr wrap="square" rtlCol="0">
            <a:spAutoFit/>
          </a:bodyPr>
          <a:lstStyle/>
          <a:p>
            <a:r>
              <a:rPr lang="es-ES" sz="1600" dirty="0"/>
              <a:t>Topología 2</a:t>
            </a:r>
          </a:p>
        </p:txBody>
      </p:sp>
    </p:spTree>
    <p:extLst>
      <p:ext uri="{BB962C8B-B14F-4D97-AF65-F5344CB8AC3E}">
        <p14:creationId xmlns:p14="http://schemas.microsoft.com/office/powerpoint/2010/main" val="5544836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3F878A95-CA7E-4661-A1EF-759015AFF4B5}"/>
              </a:ext>
            </a:extLst>
          </p:cNvPr>
          <p:cNvSpPr>
            <a:spLocks noGrp="1"/>
          </p:cNvSpPr>
          <p:nvPr>
            <p:ph type="sldNum" sz="quarter" idx="10"/>
          </p:nvPr>
        </p:nvSpPr>
        <p:spPr>
          <a:extLst>
            <a:ext uri="{FAA26D3D-D897-4be2-8F04-BA451C77F1D7}">
              <ma14:placeholderFlag xmlns="" xmlns:ma14="http://schemas.microsoft.com/office/mac/drawingml/2011/main" val="1"/>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s-ES_tradnl" altLang="es-ES" sz="1000" dirty="0">
                <a:solidFill>
                  <a:srgbClr val="FFFFFF"/>
                </a:solidFill>
                <a:latin typeface="Arial Narrow" panose="020B0606020202030204" pitchFamily="34" charset="0"/>
              </a:rPr>
              <a:t>DIAPOSITIVA</a:t>
            </a:r>
            <a:r>
              <a:rPr lang="es-ES_tradnl" altLang="es-ES" sz="800" dirty="0">
                <a:solidFill>
                  <a:srgbClr val="FFFFFF"/>
                </a:solidFill>
              </a:rPr>
              <a:t> </a:t>
            </a:r>
            <a:fld id="{D68F8AD5-C682-4A6F-ADBD-E2D85EF4DCD0}" type="slidenum">
              <a:rPr lang="es-ES_tradnl" altLang="es-ES" sz="1000">
                <a:solidFill>
                  <a:srgbClr val="FFFFFF"/>
                </a:solidFill>
                <a:latin typeface="Arial Narrow" panose="020B0606020202030204" pitchFamily="34" charset="0"/>
              </a:rPr>
              <a:pPr/>
              <a:t>27</a:t>
            </a:fld>
            <a:endParaRPr lang="es-ES_tradnl" altLang="es-ES" sz="1000" dirty="0">
              <a:solidFill>
                <a:srgbClr val="FFFFFF"/>
              </a:solidFill>
              <a:latin typeface="Arial Narrow" panose="020B0606020202030204" pitchFamily="34" charset="0"/>
            </a:endParaRPr>
          </a:p>
        </p:txBody>
      </p:sp>
      <p:sp>
        <p:nvSpPr>
          <p:cNvPr id="6" name="Título 1">
            <a:extLst>
              <a:ext uri="{FF2B5EF4-FFF2-40B4-BE49-F238E27FC236}">
                <a16:creationId xmlns:a16="http://schemas.microsoft.com/office/drawing/2014/main" id="{C291B64A-CCBA-4A8C-93D9-1ACB69472EBD}"/>
              </a:ext>
            </a:extLst>
          </p:cNvPr>
          <p:cNvSpPr>
            <a:spLocks noGrp="1"/>
          </p:cNvSpPr>
          <p:nvPr>
            <p:ph type="title"/>
          </p:nvPr>
        </p:nvSpPr>
        <p:spPr>
          <a:xfrm>
            <a:off x="0" y="836712"/>
            <a:ext cx="9144000" cy="1049235"/>
          </a:xfrm>
        </p:spPr>
        <p:txBody>
          <a:bodyPr>
            <a:noAutofit/>
          </a:bodyPr>
          <a:lstStyle/>
          <a:p>
            <a:pPr algn="ctr">
              <a:lnSpc>
                <a:spcPct val="150000"/>
              </a:lnSpc>
            </a:pPr>
            <a:r>
              <a:rPr lang="es-ES" sz="2800" dirty="0"/>
              <a:t>Pruebas con 5 nodos</a:t>
            </a:r>
          </a:p>
        </p:txBody>
      </p:sp>
      <p:pic>
        <p:nvPicPr>
          <p:cNvPr id="10" name="Imagen 9" descr="Diagrama&#10;&#10;Descripción generada automáticamente">
            <a:extLst>
              <a:ext uri="{FF2B5EF4-FFF2-40B4-BE49-F238E27FC236}">
                <a16:creationId xmlns:a16="http://schemas.microsoft.com/office/drawing/2014/main" id="{AC8498A1-FC42-4948-A618-5254973B0213}"/>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3141642" y="1700808"/>
            <a:ext cx="2860715" cy="4227225"/>
          </a:xfrm>
          <a:prstGeom prst="rect">
            <a:avLst/>
          </a:prstGeom>
          <a:noFill/>
          <a:ln>
            <a:noFill/>
          </a:ln>
        </p:spPr>
      </p:pic>
    </p:spTree>
    <p:extLst>
      <p:ext uri="{BB962C8B-B14F-4D97-AF65-F5344CB8AC3E}">
        <p14:creationId xmlns:p14="http://schemas.microsoft.com/office/powerpoint/2010/main" val="41930295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3F878A95-CA7E-4661-A1EF-759015AFF4B5}"/>
              </a:ext>
            </a:extLst>
          </p:cNvPr>
          <p:cNvSpPr>
            <a:spLocks noGrp="1"/>
          </p:cNvSpPr>
          <p:nvPr>
            <p:ph type="sldNum" sz="quarter" idx="10"/>
          </p:nvPr>
        </p:nvSpPr>
        <p:spPr>
          <a:extLst>
            <a:ext uri="{FAA26D3D-D897-4be2-8F04-BA451C77F1D7}">
              <ma14:placeholderFlag xmlns:ma14="http://schemas.microsoft.com/office/mac/drawingml/2011/main" xmlns="" val="1"/>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s-ES_tradnl" altLang="es-ES" sz="1000" dirty="0">
                <a:solidFill>
                  <a:srgbClr val="FFFFFF"/>
                </a:solidFill>
                <a:latin typeface="Arial Narrow" panose="020B0606020202030204" pitchFamily="34" charset="0"/>
              </a:rPr>
              <a:t>DIAPOSITIVA</a:t>
            </a:r>
            <a:r>
              <a:rPr lang="es-ES_tradnl" altLang="es-ES" sz="800" dirty="0">
                <a:solidFill>
                  <a:srgbClr val="FFFFFF"/>
                </a:solidFill>
              </a:rPr>
              <a:t> </a:t>
            </a:r>
            <a:fld id="{D68F8AD5-C682-4A6F-ADBD-E2D85EF4DCD0}" type="slidenum">
              <a:rPr lang="es-ES_tradnl" altLang="es-ES" sz="1000">
                <a:solidFill>
                  <a:srgbClr val="FFFFFF"/>
                </a:solidFill>
                <a:latin typeface="Arial Narrow" panose="020B0606020202030204" pitchFamily="34" charset="0"/>
              </a:rPr>
              <a:pPr/>
              <a:t>28</a:t>
            </a:fld>
            <a:endParaRPr lang="es-ES_tradnl" altLang="es-ES" sz="1000" dirty="0">
              <a:solidFill>
                <a:srgbClr val="FFFFFF"/>
              </a:solidFill>
              <a:latin typeface="Arial Narrow" panose="020B0606020202030204" pitchFamily="34" charset="0"/>
            </a:endParaRPr>
          </a:p>
        </p:txBody>
      </p:sp>
      <p:sp>
        <p:nvSpPr>
          <p:cNvPr id="6" name="Título 1">
            <a:extLst>
              <a:ext uri="{FF2B5EF4-FFF2-40B4-BE49-F238E27FC236}">
                <a16:creationId xmlns:a16="http://schemas.microsoft.com/office/drawing/2014/main" id="{C291B64A-CCBA-4A8C-93D9-1ACB69472EBD}"/>
              </a:ext>
            </a:extLst>
          </p:cNvPr>
          <p:cNvSpPr>
            <a:spLocks noGrp="1"/>
          </p:cNvSpPr>
          <p:nvPr>
            <p:ph type="title"/>
          </p:nvPr>
        </p:nvSpPr>
        <p:spPr>
          <a:xfrm>
            <a:off x="0" y="836712"/>
            <a:ext cx="9144000" cy="1049235"/>
          </a:xfrm>
        </p:spPr>
        <p:txBody>
          <a:bodyPr>
            <a:noAutofit/>
          </a:bodyPr>
          <a:lstStyle/>
          <a:p>
            <a:pPr algn="ctr">
              <a:lnSpc>
                <a:spcPct val="150000"/>
              </a:lnSpc>
            </a:pPr>
            <a:r>
              <a:rPr lang="es-ES" sz="2800" dirty="0"/>
              <a:t>Pruebas con 6 nodos</a:t>
            </a:r>
          </a:p>
        </p:txBody>
      </p:sp>
      <p:pic>
        <p:nvPicPr>
          <p:cNvPr id="5" name="Imagen 4" descr="Gráfico, Gráfico radial&#10;&#10;Descripción generada automáticamente">
            <a:extLst>
              <a:ext uri="{FF2B5EF4-FFF2-40B4-BE49-F238E27FC236}">
                <a16:creationId xmlns:a16="http://schemas.microsoft.com/office/drawing/2014/main" id="{3EF0594B-0819-4FE6-8099-92E0F343883F}"/>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1942356" y="1772816"/>
            <a:ext cx="5259288" cy="3903251"/>
          </a:xfrm>
          <a:prstGeom prst="rect">
            <a:avLst/>
          </a:prstGeom>
          <a:noFill/>
          <a:ln>
            <a:noFill/>
          </a:ln>
        </p:spPr>
      </p:pic>
    </p:spTree>
    <p:extLst>
      <p:ext uri="{BB962C8B-B14F-4D97-AF65-F5344CB8AC3E}">
        <p14:creationId xmlns:p14="http://schemas.microsoft.com/office/powerpoint/2010/main" val="24183815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3F878A95-CA7E-4661-A1EF-759015AFF4B5}"/>
              </a:ext>
            </a:extLst>
          </p:cNvPr>
          <p:cNvSpPr>
            <a:spLocks noGrp="1"/>
          </p:cNvSpPr>
          <p:nvPr>
            <p:ph type="sldNum" sz="quarter" idx="10"/>
          </p:nvPr>
        </p:nvSpPr>
        <p:spPr>
          <a:extLst>
            <a:ext uri="{FAA26D3D-D897-4be2-8F04-BA451C77F1D7}">
              <ma14:placeholderFlag xmlns="" xmlns:ma14="http://schemas.microsoft.com/office/mac/drawingml/2011/main" val="1"/>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s-ES_tradnl" altLang="es-ES" sz="1000" dirty="0">
                <a:solidFill>
                  <a:srgbClr val="FFFFFF"/>
                </a:solidFill>
                <a:latin typeface="Arial Narrow" panose="020B0606020202030204" pitchFamily="34" charset="0"/>
              </a:rPr>
              <a:t>DIAPOSITIVA</a:t>
            </a:r>
            <a:r>
              <a:rPr lang="es-ES_tradnl" altLang="es-ES" sz="800" dirty="0">
                <a:solidFill>
                  <a:srgbClr val="FFFFFF"/>
                </a:solidFill>
              </a:rPr>
              <a:t> </a:t>
            </a:r>
            <a:fld id="{D68F8AD5-C682-4A6F-ADBD-E2D85EF4DCD0}" type="slidenum">
              <a:rPr lang="es-ES_tradnl" altLang="es-ES" sz="1000">
                <a:solidFill>
                  <a:srgbClr val="FFFFFF"/>
                </a:solidFill>
                <a:latin typeface="Arial Narrow" panose="020B0606020202030204" pitchFamily="34" charset="0"/>
              </a:rPr>
              <a:pPr/>
              <a:t>2</a:t>
            </a:fld>
            <a:endParaRPr lang="es-ES_tradnl" altLang="es-ES" sz="1000" dirty="0">
              <a:solidFill>
                <a:srgbClr val="FFFFFF"/>
              </a:solidFill>
              <a:latin typeface="Arial Narrow" panose="020B0606020202030204" pitchFamily="34" charset="0"/>
            </a:endParaRPr>
          </a:p>
        </p:txBody>
      </p:sp>
      <p:sp>
        <p:nvSpPr>
          <p:cNvPr id="5" name="Marcador de contenido 2">
            <a:extLst>
              <a:ext uri="{FF2B5EF4-FFF2-40B4-BE49-F238E27FC236}">
                <a16:creationId xmlns:a16="http://schemas.microsoft.com/office/drawing/2014/main" id="{206A06AC-B983-4FAE-A22D-4E5F26B53A54}"/>
              </a:ext>
            </a:extLst>
          </p:cNvPr>
          <p:cNvSpPr txBox="1">
            <a:spLocks/>
          </p:cNvSpPr>
          <p:nvPr/>
        </p:nvSpPr>
        <p:spPr>
          <a:xfrm>
            <a:off x="952499" y="1520788"/>
            <a:ext cx="7239001" cy="3816424"/>
          </a:xfrm>
          <a:prstGeom prst="rect">
            <a:avLst/>
          </a:prstGeom>
        </p:spPr>
        <p:txBody>
          <a:bodyPr vert="horz" numCol="1">
            <a:normAutofit/>
          </a:bodyPr>
          <a:lst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MS PGothic" panose="020B0600070205080204" pitchFamily="34" charset="-128"/>
              </a:defRPr>
            </a:lvl1pPr>
            <a:lvl2pPr marL="742950" indent="-285750" algn="l" rtl="0" eaLnBrk="0" fontAlgn="base" hangingPunct="0">
              <a:spcBef>
                <a:spcPct val="20000"/>
              </a:spcBef>
              <a:spcAft>
                <a:spcPct val="0"/>
              </a:spcAft>
              <a:buChar char="–"/>
              <a:defRPr sz="2800">
                <a:solidFill>
                  <a:schemeClr val="tx1"/>
                </a:solidFill>
                <a:latin typeface="+mn-lt"/>
                <a:ea typeface="MS PGothic" panose="020B0600070205080204" pitchFamily="34" charset="-128"/>
                <a:cs typeface="+mn-cs"/>
              </a:defRPr>
            </a:lvl2pPr>
            <a:lvl3pPr marL="1143000" indent="-228600" algn="l" rtl="0" eaLnBrk="0" fontAlgn="base" hangingPunct="0">
              <a:spcBef>
                <a:spcPct val="20000"/>
              </a:spcBef>
              <a:spcAft>
                <a:spcPct val="0"/>
              </a:spcAft>
              <a:buChar char="•"/>
              <a:defRPr sz="2400">
                <a:solidFill>
                  <a:schemeClr val="tx1"/>
                </a:solidFill>
                <a:latin typeface="+mn-lt"/>
                <a:ea typeface="Geneva" charset="0"/>
                <a:cs typeface="+mn-cs"/>
              </a:defRPr>
            </a:lvl3pPr>
            <a:lvl4pPr marL="1600200" indent="-228600" algn="l" rtl="0" eaLnBrk="0" fontAlgn="base" hangingPunct="0">
              <a:spcBef>
                <a:spcPct val="20000"/>
              </a:spcBef>
              <a:spcAft>
                <a:spcPct val="0"/>
              </a:spcAft>
              <a:buChar char="–"/>
              <a:defRPr sz="2000">
                <a:solidFill>
                  <a:schemeClr val="tx1"/>
                </a:solidFill>
                <a:latin typeface="+mn-lt"/>
                <a:ea typeface="Geneva" charset="0"/>
                <a:cs typeface="+mn-cs"/>
              </a:defRPr>
            </a:lvl4pPr>
            <a:lvl5pPr marL="2057400" indent="-228600" algn="l" rtl="0" eaLnBrk="0" fontAlgn="base" hangingPunct="0">
              <a:spcBef>
                <a:spcPct val="20000"/>
              </a:spcBef>
              <a:spcAft>
                <a:spcPct val="0"/>
              </a:spcAft>
              <a:buChar char="»"/>
              <a:defRPr sz="2000">
                <a:solidFill>
                  <a:schemeClr val="tx1"/>
                </a:solidFill>
                <a:latin typeface="+mn-lt"/>
                <a:ea typeface="Geneva" charset="0"/>
                <a:cs typeface="+mn-cs"/>
              </a:defRPr>
            </a:lvl5pPr>
            <a:lvl6pPr marL="2514600" indent="-228600" algn="l" rtl="0" fontAlgn="base">
              <a:spcBef>
                <a:spcPct val="20000"/>
              </a:spcBef>
              <a:spcAft>
                <a:spcPct val="0"/>
              </a:spcAft>
              <a:buChar char="»"/>
              <a:defRPr sz="2000">
                <a:solidFill>
                  <a:schemeClr val="tx1"/>
                </a:solidFill>
                <a:latin typeface="+mn-lt"/>
                <a:ea typeface="Geneva" charset="0"/>
                <a:cs typeface="+mn-cs"/>
              </a:defRPr>
            </a:lvl6pPr>
            <a:lvl7pPr marL="2971800" indent="-228600" algn="l" rtl="0" fontAlgn="base">
              <a:spcBef>
                <a:spcPct val="20000"/>
              </a:spcBef>
              <a:spcAft>
                <a:spcPct val="0"/>
              </a:spcAft>
              <a:buChar char="»"/>
              <a:defRPr sz="2000">
                <a:solidFill>
                  <a:schemeClr val="tx1"/>
                </a:solidFill>
                <a:latin typeface="+mn-lt"/>
                <a:ea typeface="Geneva" charset="0"/>
                <a:cs typeface="+mn-cs"/>
              </a:defRPr>
            </a:lvl7pPr>
            <a:lvl8pPr marL="3429000" indent="-228600" algn="l" rtl="0" fontAlgn="base">
              <a:spcBef>
                <a:spcPct val="20000"/>
              </a:spcBef>
              <a:spcAft>
                <a:spcPct val="0"/>
              </a:spcAft>
              <a:buChar char="»"/>
              <a:defRPr sz="2000">
                <a:solidFill>
                  <a:schemeClr val="tx1"/>
                </a:solidFill>
                <a:latin typeface="+mn-lt"/>
                <a:ea typeface="Geneva" charset="0"/>
                <a:cs typeface="+mn-cs"/>
              </a:defRPr>
            </a:lvl8pPr>
            <a:lvl9pPr marL="3886200" indent="-228600" algn="l" rtl="0" fontAlgn="base">
              <a:spcBef>
                <a:spcPct val="20000"/>
              </a:spcBef>
              <a:spcAft>
                <a:spcPct val="0"/>
              </a:spcAft>
              <a:buChar char="»"/>
              <a:defRPr sz="2000">
                <a:solidFill>
                  <a:schemeClr val="tx1"/>
                </a:solidFill>
                <a:latin typeface="+mn-lt"/>
                <a:ea typeface="Geneva" charset="0"/>
                <a:cs typeface="+mn-cs"/>
              </a:defRPr>
            </a:lvl9pPr>
          </a:lstStyle>
          <a:p>
            <a:r>
              <a:rPr lang="es-ES" sz="2600" dirty="0">
                <a:highlight>
                  <a:srgbClr val="C0C0C0"/>
                </a:highlight>
                <a:ea typeface="+mn-ea"/>
                <a:cs typeface="+mn-cs"/>
              </a:rPr>
              <a:t>1. Objetivos del proyecto</a:t>
            </a:r>
          </a:p>
          <a:p>
            <a:r>
              <a:rPr lang="es-ES" sz="2600" dirty="0"/>
              <a:t>2. Tecnologías IoT</a:t>
            </a:r>
          </a:p>
          <a:p>
            <a:r>
              <a:rPr lang="es-ES" sz="2600" dirty="0"/>
              <a:t>3. Análisis Tecnología Thread</a:t>
            </a:r>
          </a:p>
          <a:p>
            <a:r>
              <a:rPr lang="es-ES" sz="2600" dirty="0"/>
              <a:t>4. Diseño e Implementación HW</a:t>
            </a:r>
          </a:p>
          <a:p>
            <a:r>
              <a:rPr lang="es-ES" sz="2600" dirty="0"/>
              <a:t>5. Pruebas Experimentales</a:t>
            </a:r>
          </a:p>
          <a:p>
            <a:r>
              <a:rPr lang="es-ES" sz="2600" dirty="0"/>
              <a:t>6. Conclusiones y Líneas Futuras</a:t>
            </a:r>
          </a:p>
          <a:p>
            <a:r>
              <a:rPr lang="es-ES" sz="2600" dirty="0"/>
              <a:t>7. Preguntas</a:t>
            </a:r>
            <a:endParaRPr lang="es-ES" sz="2600" kern="0" dirty="0"/>
          </a:p>
          <a:p>
            <a:endParaRPr lang="es-ES" kern="0" dirty="0"/>
          </a:p>
          <a:p>
            <a:pPr lvl="1"/>
            <a:endParaRPr lang="es-ES" kern="0" dirty="0"/>
          </a:p>
        </p:txBody>
      </p:sp>
    </p:spTree>
    <p:extLst>
      <p:ext uri="{BB962C8B-B14F-4D97-AF65-F5344CB8AC3E}">
        <p14:creationId xmlns:p14="http://schemas.microsoft.com/office/powerpoint/2010/main" val="350549794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3F878A95-CA7E-4661-A1EF-759015AFF4B5}"/>
              </a:ext>
            </a:extLst>
          </p:cNvPr>
          <p:cNvSpPr>
            <a:spLocks noGrp="1"/>
          </p:cNvSpPr>
          <p:nvPr>
            <p:ph type="sldNum" sz="quarter" idx="10"/>
          </p:nvPr>
        </p:nvSpPr>
        <p:spPr>
          <a:extLst>
            <a:ext uri="{FAA26D3D-D897-4be2-8F04-BA451C77F1D7}">
              <ma14:placeholderFlag xmlns:ma14="http://schemas.microsoft.com/office/mac/drawingml/2011/main" xmlns="" val="1"/>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s-ES_tradnl" altLang="es-ES" sz="1000" dirty="0">
                <a:solidFill>
                  <a:srgbClr val="FFFFFF"/>
                </a:solidFill>
                <a:latin typeface="Arial Narrow" panose="020B0606020202030204" pitchFamily="34" charset="0"/>
              </a:rPr>
              <a:t>DIAPOSITIVA</a:t>
            </a:r>
            <a:r>
              <a:rPr lang="es-ES_tradnl" altLang="es-ES" sz="800" dirty="0">
                <a:solidFill>
                  <a:srgbClr val="FFFFFF"/>
                </a:solidFill>
              </a:rPr>
              <a:t> </a:t>
            </a:r>
            <a:fld id="{D68F8AD5-C682-4A6F-ADBD-E2D85EF4DCD0}" type="slidenum">
              <a:rPr lang="es-ES_tradnl" altLang="es-ES" sz="1000">
                <a:solidFill>
                  <a:srgbClr val="FFFFFF"/>
                </a:solidFill>
                <a:latin typeface="Arial Narrow" panose="020B0606020202030204" pitchFamily="34" charset="0"/>
              </a:rPr>
              <a:pPr/>
              <a:t>29</a:t>
            </a:fld>
            <a:endParaRPr lang="es-ES_tradnl" altLang="es-ES" sz="1000" dirty="0">
              <a:solidFill>
                <a:srgbClr val="FFFFFF"/>
              </a:solidFill>
              <a:latin typeface="Arial Narrow" panose="020B0606020202030204" pitchFamily="34" charset="0"/>
            </a:endParaRPr>
          </a:p>
        </p:txBody>
      </p:sp>
      <p:sp>
        <p:nvSpPr>
          <p:cNvPr id="5" name="Marcador de contenido 2">
            <a:extLst>
              <a:ext uri="{FF2B5EF4-FFF2-40B4-BE49-F238E27FC236}">
                <a16:creationId xmlns:a16="http://schemas.microsoft.com/office/drawing/2014/main" id="{206A06AC-B983-4FAE-A22D-4E5F26B53A54}"/>
              </a:ext>
            </a:extLst>
          </p:cNvPr>
          <p:cNvSpPr txBox="1">
            <a:spLocks/>
          </p:cNvSpPr>
          <p:nvPr/>
        </p:nvSpPr>
        <p:spPr>
          <a:xfrm>
            <a:off x="1043608" y="1745813"/>
            <a:ext cx="7056784" cy="3366374"/>
          </a:xfrm>
          <a:prstGeom prst="rect">
            <a:avLst/>
          </a:prstGeom>
        </p:spPr>
        <p:txBody>
          <a:bodyPr vert="horz" numCol="1">
            <a:normAutofit/>
          </a:bodyPr>
          <a:lst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MS PGothic" panose="020B0600070205080204" pitchFamily="34" charset="-128"/>
              </a:defRPr>
            </a:lvl1pPr>
            <a:lvl2pPr marL="742950" indent="-285750" algn="l" rtl="0" eaLnBrk="0" fontAlgn="base" hangingPunct="0">
              <a:spcBef>
                <a:spcPct val="20000"/>
              </a:spcBef>
              <a:spcAft>
                <a:spcPct val="0"/>
              </a:spcAft>
              <a:buChar char="–"/>
              <a:defRPr sz="2800">
                <a:solidFill>
                  <a:schemeClr val="tx1"/>
                </a:solidFill>
                <a:latin typeface="+mn-lt"/>
                <a:ea typeface="MS PGothic" panose="020B0600070205080204" pitchFamily="34" charset="-128"/>
                <a:cs typeface="+mn-cs"/>
              </a:defRPr>
            </a:lvl2pPr>
            <a:lvl3pPr marL="1143000" indent="-228600" algn="l" rtl="0" eaLnBrk="0" fontAlgn="base" hangingPunct="0">
              <a:spcBef>
                <a:spcPct val="20000"/>
              </a:spcBef>
              <a:spcAft>
                <a:spcPct val="0"/>
              </a:spcAft>
              <a:buChar char="•"/>
              <a:defRPr sz="2400">
                <a:solidFill>
                  <a:schemeClr val="tx1"/>
                </a:solidFill>
                <a:latin typeface="+mn-lt"/>
                <a:ea typeface="Geneva" charset="0"/>
                <a:cs typeface="+mn-cs"/>
              </a:defRPr>
            </a:lvl3pPr>
            <a:lvl4pPr marL="1600200" indent="-228600" algn="l" rtl="0" eaLnBrk="0" fontAlgn="base" hangingPunct="0">
              <a:spcBef>
                <a:spcPct val="20000"/>
              </a:spcBef>
              <a:spcAft>
                <a:spcPct val="0"/>
              </a:spcAft>
              <a:buChar char="–"/>
              <a:defRPr sz="2000">
                <a:solidFill>
                  <a:schemeClr val="tx1"/>
                </a:solidFill>
                <a:latin typeface="+mn-lt"/>
                <a:ea typeface="Geneva" charset="0"/>
                <a:cs typeface="+mn-cs"/>
              </a:defRPr>
            </a:lvl4pPr>
            <a:lvl5pPr marL="2057400" indent="-228600" algn="l" rtl="0" eaLnBrk="0" fontAlgn="base" hangingPunct="0">
              <a:spcBef>
                <a:spcPct val="20000"/>
              </a:spcBef>
              <a:spcAft>
                <a:spcPct val="0"/>
              </a:spcAft>
              <a:buChar char="»"/>
              <a:defRPr sz="2000">
                <a:solidFill>
                  <a:schemeClr val="tx1"/>
                </a:solidFill>
                <a:latin typeface="+mn-lt"/>
                <a:ea typeface="Geneva" charset="0"/>
                <a:cs typeface="+mn-cs"/>
              </a:defRPr>
            </a:lvl5pPr>
            <a:lvl6pPr marL="2514600" indent="-228600" algn="l" rtl="0" fontAlgn="base">
              <a:spcBef>
                <a:spcPct val="20000"/>
              </a:spcBef>
              <a:spcAft>
                <a:spcPct val="0"/>
              </a:spcAft>
              <a:buChar char="»"/>
              <a:defRPr sz="2000">
                <a:solidFill>
                  <a:schemeClr val="tx1"/>
                </a:solidFill>
                <a:latin typeface="+mn-lt"/>
                <a:ea typeface="Geneva" charset="0"/>
                <a:cs typeface="+mn-cs"/>
              </a:defRPr>
            </a:lvl6pPr>
            <a:lvl7pPr marL="2971800" indent="-228600" algn="l" rtl="0" fontAlgn="base">
              <a:spcBef>
                <a:spcPct val="20000"/>
              </a:spcBef>
              <a:spcAft>
                <a:spcPct val="0"/>
              </a:spcAft>
              <a:buChar char="»"/>
              <a:defRPr sz="2000">
                <a:solidFill>
                  <a:schemeClr val="tx1"/>
                </a:solidFill>
                <a:latin typeface="+mn-lt"/>
                <a:ea typeface="Geneva" charset="0"/>
                <a:cs typeface="+mn-cs"/>
              </a:defRPr>
            </a:lvl7pPr>
            <a:lvl8pPr marL="3429000" indent="-228600" algn="l" rtl="0" fontAlgn="base">
              <a:spcBef>
                <a:spcPct val="20000"/>
              </a:spcBef>
              <a:spcAft>
                <a:spcPct val="0"/>
              </a:spcAft>
              <a:buChar char="»"/>
              <a:defRPr sz="2000">
                <a:solidFill>
                  <a:schemeClr val="tx1"/>
                </a:solidFill>
                <a:latin typeface="+mn-lt"/>
                <a:ea typeface="Geneva" charset="0"/>
                <a:cs typeface="+mn-cs"/>
              </a:defRPr>
            </a:lvl8pPr>
            <a:lvl9pPr marL="3886200" indent="-228600" algn="l" rtl="0" fontAlgn="base">
              <a:spcBef>
                <a:spcPct val="20000"/>
              </a:spcBef>
              <a:spcAft>
                <a:spcPct val="0"/>
              </a:spcAft>
              <a:buChar char="»"/>
              <a:defRPr sz="2000">
                <a:solidFill>
                  <a:schemeClr val="tx1"/>
                </a:solidFill>
                <a:latin typeface="+mn-lt"/>
                <a:ea typeface="Geneva" charset="0"/>
                <a:cs typeface="+mn-cs"/>
              </a:defRPr>
            </a:lvl9pPr>
          </a:lstStyle>
          <a:p>
            <a:r>
              <a:rPr lang="es-ES" sz="2600" dirty="0"/>
              <a:t>1. Objetivos del proyecto</a:t>
            </a:r>
          </a:p>
          <a:p>
            <a:r>
              <a:rPr lang="es-ES" sz="2600" dirty="0"/>
              <a:t>2. Tecnologías IoT</a:t>
            </a:r>
          </a:p>
          <a:p>
            <a:r>
              <a:rPr lang="es-ES" sz="2600" dirty="0"/>
              <a:t>3. Análisis Tecnología Thread</a:t>
            </a:r>
          </a:p>
          <a:p>
            <a:r>
              <a:rPr lang="es-ES" sz="2600" dirty="0"/>
              <a:t>4. Diseño e Implementación HW</a:t>
            </a:r>
          </a:p>
          <a:p>
            <a:r>
              <a:rPr lang="es-ES" sz="2600" dirty="0"/>
              <a:t>5. Pruebas Experimentales</a:t>
            </a:r>
          </a:p>
          <a:p>
            <a:r>
              <a:rPr lang="es-ES" sz="2600" dirty="0">
                <a:highlight>
                  <a:srgbClr val="C0C0C0"/>
                </a:highlight>
                <a:ea typeface="+mn-ea"/>
                <a:cs typeface="+mn-cs"/>
              </a:rPr>
              <a:t>6. Conclusiones y Líneas Futuras</a:t>
            </a:r>
          </a:p>
          <a:p>
            <a:r>
              <a:rPr lang="es-ES" sz="2600" dirty="0"/>
              <a:t>7. Preguntas</a:t>
            </a:r>
          </a:p>
          <a:p>
            <a:endParaRPr lang="es-ES" kern="0" dirty="0"/>
          </a:p>
          <a:p>
            <a:pPr lvl="1"/>
            <a:endParaRPr lang="es-ES" kern="0" dirty="0"/>
          </a:p>
        </p:txBody>
      </p:sp>
    </p:spTree>
    <p:extLst>
      <p:ext uri="{BB962C8B-B14F-4D97-AF65-F5344CB8AC3E}">
        <p14:creationId xmlns:p14="http://schemas.microsoft.com/office/powerpoint/2010/main" val="41964153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3F878A95-CA7E-4661-A1EF-759015AFF4B5}"/>
              </a:ext>
            </a:extLst>
          </p:cNvPr>
          <p:cNvSpPr>
            <a:spLocks noGrp="1"/>
          </p:cNvSpPr>
          <p:nvPr>
            <p:ph type="sldNum" sz="quarter" idx="10"/>
          </p:nvPr>
        </p:nvSpPr>
        <p:spPr>
          <a:extLst>
            <a:ext uri="{FAA26D3D-D897-4be2-8F04-BA451C77F1D7}">
              <ma14:placeholderFlag xmlns="" xmlns:ma14="http://schemas.microsoft.com/office/mac/drawingml/2011/main" val="1"/>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s-ES_tradnl" altLang="es-ES" sz="1000" dirty="0">
                <a:solidFill>
                  <a:srgbClr val="FFFFFF"/>
                </a:solidFill>
                <a:latin typeface="Arial Narrow" panose="020B0606020202030204" pitchFamily="34" charset="0"/>
              </a:rPr>
              <a:t>DIAPOSITIVA</a:t>
            </a:r>
            <a:r>
              <a:rPr lang="es-ES_tradnl" altLang="es-ES" sz="800" dirty="0">
                <a:solidFill>
                  <a:srgbClr val="FFFFFF"/>
                </a:solidFill>
              </a:rPr>
              <a:t> </a:t>
            </a:r>
            <a:fld id="{D68F8AD5-C682-4A6F-ADBD-E2D85EF4DCD0}" type="slidenum">
              <a:rPr lang="es-ES_tradnl" altLang="es-ES" sz="1000">
                <a:solidFill>
                  <a:srgbClr val="FFFFFF"/>
                </a:solidFill>
                <a:latin typeface="Arial Narrow" panose="020B0606020202030204" pitchFamily="34" charset="0"/>
              </a:rPr>
              <a:pPr/>
              <a:t>30</a:t>
            </a:fld>
            <a:endParaRPr lang="es-ES_tradnl" altLang="es-ES" sz="1000" dirty="0">
              <a:solidFill>
                <a:srgbClr val="FFFFFF"/>
              </a:solidFill>
              <a:latin typeface="Arial Narrow" panose="020B0606020202030204" pitchFamily="34" charset="0"/>
            </a:endParaRPr>
          </a:p>
        </p:txBody>
      </p:sp>
      <p:sp>
        <p:nvSpPr>
          <p:cNvPr id="6" name="Título 1">
            <a:extLst>
              <a:ext uri="{FF2B5EF4-FFF2-40B4-BE49-F238E27FC236}">
                <a16:creationId xmlns:a16="http://schemas.microsoft.com/office/drawing/2014/main" id="{C291B64A-CCBA-4A8C-93D9-1ACB69472EBD}"/>
              </a:ext>
            </a:extLst>
          </p:cNvPr>
          <p:cNvSpPr>
            <a:spLocks noGrp="1"/>
          </p:cNvSpPr>
          <p:nvPr>
            <p:ph type="title"/>
          </p:nvPr>
        </p:nvSpPr>
        <p:spPr>
          <a:xfrm>
            <a:off x="0" y="836713"/>
            <a:ext cx="9144000" cy="720080"/>
          </a:xfrm>
        </p:spPr>
        <p:txBody>
          <a:bodyPr>
            <a:noAutofit/>
          </a:bodyPr>
          <a:lstStyle/>
          <a:p>
            <a:pPr algn="ctr">
              <a:lnSpc>
                <a:spcPct val="150000"/>
              </a:lnSpc>
            </a:pPr>
            <a:r>
              <a:rPr lang="es-ES" sz="2800" dirty="0"/>
              <a:t>Conclusiones</a:t>
            </a:r>
          </a:p>
        </p:txBody>
      </p:sp>
      <p:sp>
        <p:nvSpPr>
          <p:cNvPr id="7" name="CuadroTexto 6">
            <a:extLst>
              <a:ext uri="{FF2B5EF4-FFF2-40B4-BE49-F238E27FC236}">
                <a16:creationId xmlns:a16="http://schemas.microsoft.com/office/drawing/2014/main" id="{AE3D9DC5-6ABD-4ECB-922F-E924B7C910D4}"/>
              </a:ext>
            </a:extLst>
          </p:cNvPr>
          <p:cNvSpPr txBox="1"/>
          <p:nvPr/>
        </p:nvSpPr>
        <p:spPr>
          <a:xfrm>
            <a:off x="971600" y="2397948"/>
            <a:ext cx="7200800" cy="2062103"/>
          </a:xfrm>
          <a:prstGeom prst="rect">
            <a:avLst/>
          </a:prstGeom>
          <a:noFill/>
        </p:spPr>
        <p:txBody>
          <a:bodyPr wrap="square" rtlCol="0">
            <a:spAutoFit/>
          </a:bodyPr>
          <a:lstStyle/>
          <a:p>
            <a:pPr marL="285750" indent="-285750" algn="just">
              <a:buFont typeface="Arial" panose="020B0604020202020204" pitchFamily="34" charset="0"/>
              <a:buChar char="•"/>
            </a:pPr>
            <a:r>
              <a:rPr lang="es-ES" sz="1600" dirty="0"/>
              <a:t>Fácil de implementar a nivel Hardware.</a:t>
            </a:r>
          </a:p>
          <a:p>
            <a:pPr marL="285750" indent="-285750" algn="just">
              <a:buFont typeface="Arial" panose="020B0604020202020204" pitchFamily="34" charset="0"/>
              <a:buChar char="•"/>
            </a:pPr>
            <a:r>
              <a:rPr lang="es-ES" sz="1600" dirty="0"/>
              <a:t>A pesar de baja cantidad de nodos y de haber creado redes con obstáculos físicos entre los dispositivos, para dificultar la conectividad, se ha observado buena estabilidad y capacidad multisalto.</a:t>
            </a:r>
          </a:p>
          <a:p>
            <a:pPr marL="285750" indent="-285750" algn="just">
              <a:buFont typeface="Arial" panose="020B0604020202020204" pitchFamily="34" charset="0"/>
              <a:buChar char="•"/>
            </a:pPr>
            <a:r>
              <a:rPr lang="es-ES" sz="1600" dirty="0"/>
              <a:t>Variedad de opciones de configuración disponibles.</a:t>
            </a:r>
          </a:p>
          <a:p>
            <a:pPr marL="285750" indent="-285750" algn="just">
              <a:buFont typeface="Arial" panose="020B0604020202020204" pitchFamily="34" charset="0"/>
              <a:buChar char="•"/>
            </a:pPr>
            <a:r>
              <a:rPr lang="es-ES" sz="1600" dirty="0"/>
              <a:t>Sencillez a la hora de configurar los diferentes nodos.</a:t>
            </a:r>
          </a:p>
          <a:p>
            <a:pPr marL="285750" indent="-285750" algn="just">
              <a:buFont typeface="Arial" panose="020B0604020202020204" pitchFamily="34" charset="0"/>
              <a:buChar char="•"/>
            </a:pPr>
            <a:r>
              <a:rPr lang="es-ES" sz="1600" dirty="0"/>
              <a:t>Buena estabilidad de red y buena estabilidad térmica </a:t>
            </a:r>
            <a:r>
              <a:rPr lang="es-ES" sz="1600"/>
              <a:t>y funcional en </a:t>
            </a:r>
            <a:r>
              <a:rPr lang="es-ES" sz="1600" dirty="0"/>
              <a:t>los diferentes módulos RF utilizados.</a:t>
            </a:r>
          </a:p>
        </p:txBody>
      </p:sp>
    </p:spTree>
    <p:extLst>
      <p:ext uri="{BB962C8B-B14F-4D97-AF65-F5344CB8AC3E}">
        <p14:creationId xmlns:p14="http://schemas.microsoft.com/office/powerpoint/2010/main" val="411937055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74FCC984-87F5-43D0-8448-DAD23FA794F4}"/>
              </a:ext>
            </a:extLst>
          </p:cNvPr>
          <p:cNvSpPr>
            <a:spLocks noGrp="1"/>
          </p:cNvSpPr>
          <p:nvPr>
            <p:ph type="sldNum" sz="quarter" idx="10"/>
          </p:nvPr>
        </p:nvSpPr>
        <p:spPr>
          <a:extLst>
            <a:ext uri="{FAA26D3D-D897-4be2-8F04-BA451C77F1D7}">
              <ma14:placeholderFlag xmlns:ma14="http://schemas.microsoft.com/office/mac/drawingml/2011/main" xmlns="" val="1"/>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s-ES_tradnl" altLang="es-ES" sz="1000">
                <a:solidFill>
                  <a:srgbClr val="FFFFFF"/>
                </a:solidFill>
                <a:latin typeface="Arial Narrow" panose="020B0606020202030204" pitchFamily="34" charset="0"/>
              </a:rPr>
              <a:t>DIAPOSITIVA</a:t>
            </a:r>
            <a:r>
              <a:rPr lang="es-ES_tradnl" altLang="es-ES" sz="800">
                <a:solidFill>
                  <a:srgbClr val="FFFFFF"/>
                </a:solidFill>
              </a:rPr>
              <a:t> </a:t>
            </a:r>
            <a:fld id="{5B1994B1-9900-41C6-B3EA-4E86F1BA36D5}" type="slidenum">
              <a:rPr lang="es-ES_tradnl" altLang="es-ES" sz="1000">
                <a:solidFill>
                  <a:srgbClr val="FFFFFF"/>
                </a:solidFill>
                <a:latin typeface="Arial Narrow" panose="020B0606020202030204" pitchFamily="34" charset="0"/>
              </a:rPr>
              <a:pPr/>
              <a:t>31</a:t>
            </a:fld>
            <a:endParaRPr lang="es-ES_tradnl" altLang="es-ES" sz="1000">
              <a:solidFill>
                <a:srgbClr val="FFFFFF"/>
              </a:solidFill>
              <a:latin typeface="Arial Narrow" panose="020B0606020202030204" pitchFamily="34" charset="0"/>
            </a:endParaRPr>
          </a:p>
        </p:txBody>
      </p:sp>
      <p:sp>
        <p:nvSpPr>
          <p:cNvPr id="3" name="Título 1">
            <a:extLst>
              <a:ext uri="{FF2B5EF4-FFF2-40B4-BE49-F238E27FC236}">
                <a16:creationId xmlns:a16="http://schemas.microsoft.com/office/drawing/2014/main" id="{39D0E5AC-B7F2-425A-A10C-FD52918C56CC}"/>
              </a:ext>
            </a:extLst>
          </p:cNvPr>
          <p:cNvSpPr>
            <a:spLocks noGrp="1"/>
          </p:cNvSpPr>
          <p:nvPr>
            <p:ph type="title"/>
          </p:nvPr>
        </p:nvSpPr>
        <p:spPr>
          <a:xfrm>
            <a:off x="0" y="2904382"/>
            <a:ext cx="9144000" cy="1049235"/>
          </a:xfrm>
        </p:spPr>
        <p:txBody>
          <a:bodyPr/>
          <a:lstStyle/>
          <a:p>
            <a:pPr algn="ctr"/>
            <a:r>
              <a:rPr lang="es-ES" dirty="0"/>
              <a:t>PREGUNTAS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3F878A95-CA7E-4661-A1EF-759015AFF4B5}"/>
              </a:ext>
            </a:extLst>
          </p:cNvPr>
          <p:cNvSpPr>
            <a:spLocks noGrp="1"/>
          </p:cNvSpPr>
          <p:nvPr>
            <p:ph type="sldNum" sz="quarter" idx="10"/>
          </p:nvPr>
        </p:nvSpPr>
        <p:spPr>
          <a:extLst>
            <a:ext uri="{FAA26D3D-D897-4be2-8F04-BA451C77F1D7}">
              <ma14:placeholderFlag xmlns:ma14="http://schemas.microsoft.com/office/mac/drawingml/2011/main" xmlns="" val="1"/>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s-ES_tradnl" altLang="es-ES" sz="1000" dirty="0">
                <a:solidFill>
                  <a:srgbClr val="FFFFFF"/>
                </a:solidFill>
                <a:latin typeface="Arial Narrow" panose="020B0606020202030204" pitchFamily="34" charset="0"/>
              </a:rPr>
              <a:t>DIAPOSITIVA</a:t>
            </a:r>
            <a:r>
              <a:rPr lang="es-ES_tradnl" altLang="es-ES" sz="800" dirty="0">
                <a:solidFill>
                  <a:srgbClr val="FFFFFF"/>
                </a:solidFill>
              </a:rPr>
              <a:t> </a:t>
            </a:r>
            <a:fld id="{D68F8AD5-C682-4A6F-ADBD-E2D85EF4DCD0}" type="slidenum">
              <a:rPr lang="es-ES_tradnl" altLang="es-ES" sz="1000">
                <a:solidFill>
                  <a:srgbClr val="FFFFFF"/>
                </a:solidFill>
                <a:latin typeface="Arial Narrow" panose="020B0606020202030204" pitchFamily="34" charset="0"/>
              </a:rPr>
              <a:pPr/>
              <a:t>3</a:t>
            </a:fld>
            <a:endParaRPr lang="es-ES_tradnl" altLang="es-ES" sz="1000" dirty="0">
              <a:solidFill>
                <a:srgbClr val="FFFFFF"/>
              </a:solidFill>
              <a:latin typeface="Arial Narrow" panose="020B0606020202030204" pitchFamily="34" charset="0"/>
            </a:endParaRPr>
          </a:p>
        </p:txBody>
      </p:sp>
      <p:sp>
        <p:nvSpPr>
          <p:cNvPr id="5" name="Marcador de contenido 2">
            <a:extLst>
              <a:ext uri="{FF2B5EF4-FFF2-40B4-BE49-F238E27FC236}">
                <a16:creationId xmlns:a16="http://schemas.microsoft.com/office/drawing/2014/main" id="{206A06AC-B983-4FAE-A22D-4E5F26B53A54}"/>
              </a:ext>
            </a:extLst>
          </p:cNvPr>
          <p:cNvSpPr txBox="1">
            <a:spLocks/>
          </p:cNvSpPr>
          <p:nvPr/>
        </p:nvSpPr>
        <p:spPr>
          <a:xfrm>
            <a:off x="1106066" y="2627629"/>
            <a:ext cx="6931868" cy="2397759"/>
          </a:xfrm>
          <a:prstGeom prst="rect">
            <a:avLst/>
          </a:prstGeom>
        </p:spPr>
        <p:txBody>
          <a:bodyPr vert="horz" numCol="1">
            <a:normAutofit/>
          </a:bodyPr>
          <a:lst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MS PGothic" panose="020B0600070205080204" pitchFamily="34" charset="-128"/>
              </a:defRPr>
            </a:lvl1pPr>
            <a:lvl2pPr marL="742950" indent="-285750" algn="l" rtl="0" eaLnBrk="0" fontAlgn="base" hangingPunct="0">
              <a:spcBef>
                <a:spcPct val="20000"/>
              </a:spcBef>
              <a:spcAft>
                <a:spcPct val="0"/>
              </a:spcAft>
              <a:buChar char="–"/>
              <a:defRPr sz="2800">
                <a:solidFill>
                  <a:schemeClr val="tx1"/>
                </a:solidFill>
                <a:latin typeface="+mn-lt"/>
                <a:ea typeface="MS PGothic" panose="020B0600070205080204" pitchFamily="34" charset="-128"/>
                <a:cs typeface="+mn-cs"/>
              </a:defRPr>
            </a:lvl2pPr>
            <a:lvl3pPr marL="1143000" indent="-228600" algn="l" rtl="0" eaLnBrk="0" fontAlgn="base" hangingPunct="0">
              <a:spcBef>
                <a:spcPct val="20000"/>
              </a:spcBef>
              <a:spcAft>
                <a:spcPct val="0"/>
              </a:spcAft>
              <a:buChar char="•"/>
              <a:defRPr sz="2400">
                <a:solidFill>
                  <a:schemeClr val="tx1"/>
                </a:solidFill>
                <a:latin typeface="+mn-lt"/>
                <a:ea typeface="Geneva" charset="0"/>
                <a:cs typeface="+mn-cs"/>
              </a:defRPr>
            </a:lvl3pPr>
            <a:lvl4pPr marL="1600200" indent="-228600" algn="l" rtl="0" eaLnBrk="0" fontAlgn="base" hangingPunct="0">
              <a:spcBef>
                <a:spcPct val="20000"/>
              </a:spcBef>
              <a:spcAft>
                <a:spcPct val="0"/>
              </a:spcAft>
              <a:buChar char="–"/>
              <a:defRPr sz="2000">
                <a:solidFill>
                  <a:schemeClr val="tx1"/>
                </a:solidFill>
                <a:latin typeface="+mn-lt"/>
                <a:ea typeface="Geneva" charset="0"/>
                <a:cs typeface="+mn-cs"/>
              </a:defRPr>
            </a:lvl4pPr>
            <a:lvl5pPr marL="2057400" indent="-228600" algn="l" rtl="0" eaLnBrk="0" fontAlgn="base" hangingPunct="0">
              <a:spcBef>
                <a:spcPct val="20000"/>
              </a:spcBef>
              <a:spcAft>
                <a:spcPct val="0"/>
              </a:spcAft>
              <a:buChar char="»"/>
              <a:defRPr sz="2000">
                <a:solidFill>
                  <a:schemeClr val="tx1"/>
                </a:solidFill>
                <a:latin typeface="+mn-lt"/>
                <a:ea typeface="Geneva" charset="0"/>
                <a:cs typeface="+mn-cs"/>
              </a:defRPr>
            </a:lvl5pPr>
            <a:lvl6pPr marL="2514600" indent="-228600" algn="l" rtl="0" fontAlgn="base">
              <a:spcBef>
                <a:spcPct val="20000"/>
              </a:spcBef>
              <a:spcAft>
                <a:spcPct val="0"/>
              </a:spcAft>
              <a:buChar char="»"/>
              <a:defRPr sz="2000">
                <a:solidFill>
                  <a:schemeClr val="tx1"/>
                </a:solidFill>
                <a:latin typeface="+mn-lt"/>
                <a:ea typeface="Geneva" charset="0"/>
                <a:cs typeface="+mn-cs"/>
              </a:defRPr>
            </a:lvl6pPr>
            <a:lvl7pPr marL="2971800" indent="-228600" algn="l" rtl="0" fontAlgn="base">
              <a:spcBef>
                <a:spcPct val="20000"/>
              </a:spcBef>
              <a:spcAft>
                <a:spcPct val="0"/>
              </a:spcAft>
              <a:buChar char="»"/>
              <a:defRPr sz="2000">
                <a:solidFill>
                  <a:schemeClr val="tx1"/>
                </a:solidFill>
                <a:latin typeface="+mn-lt"/>
                <a:ea typeface="Geneva" charset="0"/>
                <a:cs typeface="+mn-cs"/>
              </a:defRPr>
            </a:lvl7pPr>
            <a:lvl8pPr marL="3429000" indent="-228600" algn="l" rtl="0" fontAlgn="base">
              <a:spcBef>
                <a:spcPct val="20000"/>
              </a:spcBef>
              <a:spcAft>
                <a:spcPct val="0"/>
              </a:spcAft>
              <a:buChar char="»"/>
              <a:defRPr sz="2000">
                <a:solidFill>
                  <a:schemeClr val="tx1"/>
                </a:solidFill>
                <a:latin typeface="+mn-lt"/>
                <a:ea typeface="Geneva" charset="0"/>
                <a:cs typeface="+mn-cs"/>
              </a:defRPr>
            </a:lvl8pPr>
            <a:lvl9pPr marL="3886200" indent="-228600" algn="l" rtl="0" fontAlgn="base">
              <a:spcBef>
                <a:spcPct val="20000"/>
              </a:spcBef>
              <a:spcAft>
                <a:spcPct val="0"/>
              </a:spcAft>
              <a:buChar char="»"/>
              <a:defRPr sz="2000">
                <a:solidFill>
                  <a:schemeClr val="tx1"/>
                </a:solidFill>
                <a:latin typeface="+mn-lt"/>
                <a:ea typeface="Geneva" charset="0"/>
                <a:cs typeface="+mn-cs"/>
              </a:defRPr>
            </a:lvl9pPr>
          </a:lstStyle>
          <a:p>
            <a:pPr algn="just"/>
            <a:r>
              <a:rPr lang="es-ES" sz="1600" kern="0" dirty="0"/>
              <a:t>Creación de una primera red con los Dongles USB de Evaluación, como primera interacción con el protocolo de comandos a utilizar.</a:t>
            </a:r>
          </a:p>
          <a:p>
            <a:pPr algn="just"/>
            <a:r>
              <a:rPr lang="es-ES" sz="1600" kern="0" dirty="0"/>
              <a:t>Diseño de PCB, integrando módulo KTWM102 a plataforma Cookie.</a:t>
            </a:r>
          </a:p>
          <a:p>
            <a:pPr algn="just"/>
            <a:r>
              <a:rPr lang="es-ES" sz="1600" kern="0" dirty="0"/>
              <a:t>Configuración del Border Router e integración del mismo a la red anteriormente creada.</a:t>
            </a:r>
          </a:p>
          <a:p>
            <a:pPr algn="just"/>
            <a:r>
              <a:rPr lang="es-ES" sz="1600" kern="0" dirty="0"/>
              <a:t>Conectividad y envío de mensajes UDP entre punto externo y nodo Dongle de la red Thread.</a:t>
            </a:r>
          </a:p>
          <a:p>
            <a:pPr algn="just"/>
            <a:r>
              <a:rPr lang="es-ES" sz="1600" kern="0" dirty="0"/>
              <a:t>Validación del diseño HW e integración dentro de la red creada.</a:t>
            </a:r>
          </a:p>
        </p:txBody>
      </p:sp>
      <p:sp>
        <p:nvSpPr>
          <p:cNvPr id="6" name="Título 1">
            <a:extLst>
              <a:ext uri="{FF2B5EF4-FFF2-40B4-BE49-F238E27FC236}">
                <a16:creationId xmlns:a16="http://schemas.microsoft.com/office/drawing/2014/main" id="{C291B64A-CCBA-4A8C-93D9-1ACB69472EBD}"/>
              </a:ext>
            </a:extLst>
          </p:cNvPr>
          <p:cNvSpPr>
            <a:spLocks noGrp="1"/>
          </p:cNvSpPr>
          <p:nvPr>
            <p:ph type="title"/>
          </p:nvPr>
        </p:nvSpPr>
        <p:spPr>
          <a:xfrm>
            <a:off x="0" y="818495"/>
            <a:ext cx="9144000" cy="1049235"/>
          </a:xfrm>
        </p:spPr>
        <p:txBody>
          <a:bodyPr>
            <a:normAutofit/>
          </a:bodyPr>
          <a:lstStyle/>
          <a:p>
            <a:pPr algn="ctr">
              <a:lnSpc>
                <a:spcPct val="150000"/>
              </a:lnSpc>
            </a:pPr>
            <a:r>
              <a:rPr lang="es-ES" dirty="0"/>
              <a:t>Objetivos</a:t>
            </a:r>
          </a:p>
        </p:txBody>
      </p:sp>
    </p:spTree>
    <p:extLst>
      <p:ext uri="{BB962C8B-B14F-4D97-AF65-F5344CB8AC3E}">
        <p14:creationId xmlns:p14="http://schemas.microsoft.com/office/powerpoint/2010/main" val="10859685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3F878A95-CA7E-4661-A1EF-759015AFF4B5}"/>
              </a:ext>
            </a:extLst>
          </p:cNvPr>
          <p:cNvSpPr>
            <a:spLocks noGrp="1"/>
          </p:cNvSpPr>
          <p:nvPr>
            <p:ph type="sldNum" sz="quarter" idx="10"/>
          </p:nvPr>
        </p:nvSpPr>
        <p:spPr>
          <a:extLst>
            <a:ext uri="{FAA26D3D-D897-4be2-8F04-BA451C77F1D7}">
              <ma14:placeholderFlag xmlns:ma14="http://schemas.microsoft.com/office/mac/drawingml/2011/main" xmlns="" val="1"/>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s-ES_tradnl" altLang="es-ES" sz="1000" dirty="0">
                <a:solidFill>
                  <a:srgbClr val="FFFFFF"/>
                </a:solidFill>
                <a:latin typeface="Arial Narrow" panose="020B0606020202030204" pitchFamily="34" charset="0"/>
              </a:rPr>
              <a:t>DIAPOSITIVA</a:t>
            </a:r>
            <a:r>
              <a:rPr lang="es-ES_tradnl" altLang="es-ES" sz="800" dirty="0">
                <a:solidFill>
                  <a:srgbClr val="FFFFFF"/>
                </a:solidFill>
              </a:rPr>
              <a:t> </a:t>
            </a:r>
            <a:fld id="{D68F8AD5-C682-4A6F-ADBD-E2D85EF4DCD0}" type="slidenum">
              <a:rPr lang="es-ES_tradnl" altLang="es-ES" sz="1000">
                <a:solidFill>
                  <a:srgbClr val="FFFFFF"/>
                </a:solidFill>
                <a:latin typeface="Arial Narrow" panose="020B0606020202030204" pitchFamily="34" charset="0"/>
              </a:rPr>
              <a:pPr/>
              <a:t>4</a:t>
            </a:fld>
            <a:endParaRPr lang="es-ES_tradnl" altLang="es-ES" sz="1000" dirty="0">
              <a:solidFill>
                <a:srgbClr val="FFFFFF"/>
              </a:solidFill>
              <a:latin typeface="Arial Narrow" panose="020B0606020202030204" pitchFamily="34" charset="0"/>
            </a:endParaRPr>
          </a:p>
        </p:txBody>
      </p:sp>
      <p:sp>
        <p:nvSpPr>
          <p:cNvPr id="5" name="Marcador de contenido 2">
            <a:extLst>
              <a:ext uri="{FF2B5EF4-FFF2-40B4-BE49-F238E27FC236}">
                <a16:creationId xmlns:a16="http://schemas.microsoft.com/office/drawing/2014/main" id="{206A06AC-B983-4FAE-A22D-4E5F26B53A54}"/>
              </a:ext>
            </a:extLst>
          </p:cNvPr>
          <p:cNvSpPr txBox="1">
            <a:spLocks/>
          </p:cNvSpPr>
          <p:nvPr/>
        </p:nvSpPr>
        <p:spPr>
          <a:xfrm>
            <a:off x="1043608" y="1214754"/>
            <a:ext cx="7056784" cy="4428492"/>
          </a:xfrm>
          <a:prstGeom prst="rect">
            <a:avLst/>
          </a:prstGeom>
        </p:spPr>
        <p:txBody>
          <a:bodyPr vert="horz" numCol="1">
            <a:normAutofit fontScale="25000" lnSpcReduction="20000"/>
          </a:bodyPr>
          <a:lst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MS PGothic" panose="020B0600070205080204" pitchFamily="34" charset="-128"/>
              </a:defRPr>
            </a:lvl1pPr>
            <a:lvl2pPr marL="742950" indent="-285750" algn="l" rtl="0" eaLnBrk="0" fontAlgn="base" hangingPunct="0">
              <a:spcBef>
                <a:spcPct val="20000"/>
              </a:spcBef>
              <a:spcAft>
                <a:spcPct val="0"/>
              </a:spcAft>
              <a:buChar char="–"/>
              <a:defRPr sz="2800">
                <a:solidFill>
                  <a:schemeClr val="tx1"/>
                </a:solidFill>
                <a:latin typeface="+mn-lt"/>
                <a:ea typeface="MS PGothic" panose="020B0600070205080204" pitchFamily="34" charset="-128"/>
                <a:cs typeface="+mn-cs"/>
              </a:defRPr>
            </a:lvl2pPr>
            <a:lvl3pPr marL="1143000" indent="-228600" algn="l" rtl="0" eaLnBrk="0" fontAlgn="base" hangingPunct="0">
              <a:spcBef>
                <a:spcPct val="20000"/>
              </a:spcBef>
              <a:spcAft>
                <a:spcPct val="0"/>
              </a:spcAft>
              <a:buChar char="•"/>
              <a:defRPr sz="2400">
                <a:solidFill>
                  <a:schemeClr val="tx1"/>
                </a:solidFill>
                <a:latin typeface="+mn-lt"/>
                <a:ea typeface="Geneva" charset="0"/>
                <a:cs typeface="+mn-cs"/>
              </a:defRPr>
            </a:lvl3pPr>
            <a:lvl4pPr marL="1600200" indent="-228600" algn="l" rtl="0" eaLnBrk="0" fontAlgn="base" hangingPunct="0">
              <a:spcBef>
                <a:spcPct val="20000"/>
              </a:spcBef>
              <a:spcAft>
                <a:spcPct val="0"/>
              </a:spcAft>
              <a:buChar char="–"/>
              <a:defRPr sz="2000">
                <a:solidFill>
                  <a:schemeClr val="tx1"/>
                </a:solidFill>
                <a:latin typeface="+mn-lt"/>
                <a:ea typeface="Geneva" charset="0"/>
                <a:cs typeface="+mn-cs"/>
              </a:defRPr>
            </a:lvl4pPr>
            <a:lvl5pPr marL="2057400" indent="-228600" algn="l" rtl="0" eaLnBrk="0" fontAlgn="base" hangingPunct="0">
              <a:spcBef>
                <a:spcPct val="20000"/>
              </a:spcBef>
              <a:spcAft>
                <a:spcPct val="0"/>
              </a:spcAft>
              <a:buChar char="»"/>
              <a:defRPr sz="2000">
                <a:solidFill>
                  <a:schemeClr val="tx1"/>
                </a:solidFill>
                <a:latin typeface="+mn-lt"/>
                <a:ea typeface="Geneva" charset="0"/>
                <a:cs typeface="+mn-cs"/>
              </a:defRPr>
            </a:lvl5pPr>
            <a:lvl6pPr marL="2514600" indent="-228600" algn="l" rtl="0" fontAlgn="base">
              <a:spcBef>
                <a:spcPct val="20000"/>
              </a:spcBef>
              <a:spcAft>
                <a:spcPct val="0"/>
              </a:spcAft>
              <a:buChar char="»"/>
              <a:defRPr sz="2000">
                <a:solidFill>
                  <a:schemeClr val="tx1"/>
                </a:solidFill>
                <a:latin typeface="+mn-lt"/>
                <a:ea typeface="Geneva" charset="0"/>
                <a:cs typeface="+mn-cs"/>
              </a:defRPr>
            </a:lvl6pPr>
            <a:lvl7pPr marL="2971800" indent="-228600" algn="l" rtl="0" fontAlgn="base">
              <a:spcBef>
                <a:spcPct val="20000"/>
              </a:spcBef>
              <a:spcAft>
                <a:spcPct val="0"/>
              </a:spcAft>
              <a:buChar char="»"/>
              <a:defRPr sz="2000">
                <a:solidFill>
                  <a:schemeClr val="tx1"/>
                </a:solidFill>
                <a:latin typeface="+mn-lt"/>
                <a:ea typeface="Geneva" charset="0"/>
                <a:cs typeface="+mn-cs"/>
              </a:defRPr>
            </a:lvl7pPr>
            <a:lvl8pPr marL="3429000" indent="-228600" algn="l" rtl="0" fontAlgn="base">
              <a:spcBef>
                <a:spcPct val="20000"/>
              </a:spcBef>
              <a:spcAft>
                <a:spcPct val="0"/>
              </a:spcAft>
              <a:buChar char="»"/>
              <a:defRPr sz="2000">
                <a:solidFill>
                  <a:schemeClr val="tx1"/>
                </a:solidFill>
                <a:latin typeface="+mn-lt"/>
                <a:ea typeface="Geneva" charset="0"/>
                <a:cs typeface="+mn-cs"/>
              </a:defRPr>
            </a:lvl8pPr>
            <a:lvl9pPr marL="3886200" indent="-228600" algn="l" rtl="0" fontAlgn="base">
              <a:spcBef>
                <a:spcPct val="20000"/>
              </a:spcBef>
              <a:spcAft>
                <a:spcPct val="0"/>
              </a:spcAft>
              <a:buChar char="»"/>
              <a:defRPr sz="2000">
                <a:solidFill>
                  <a:schemeClr val="tx1"/>
                </a:solidFill>
                <a:latin typeface="+mn-lt"/>
                <a:ea typeface="Geneva" charset="0"/>
                <a:cs typeface="+mn-cs"/>
              </a:defRPr>
            </a:lvl9pPr>
          </a:lstStyle>
          <a:p>
            <a:r>
              <a:rPr lang="es-ES" sz="10400" dirty="0"/>
              <a:t>1. Objetivos del proyecto</a:t>
            </a:r>
          </a:p>
          <a:p>
            <a:r>
              <a:rPr lang="es-ES" sz="10400" dirty="0">
                <a:highlight>
                  <a:srgbClr val="C0C0C0"/>
                </a:highlight>
                <a:ea typeface="+mn-ea"/>
                <a:cs typeface="+mn-cs"/>
              </a:rPr>
              <a:t>2. Tecnologías IoT</a:t>
            </a:r>
          </a:p>
          <a:p>
            <a:pPr lvl="1"/>
            <a:r>
              <a:rPr lang="es-ES" sz="8800" dirty="0"/>
              <a:t>2.1. 6LoWPAN</a:t>
            </a:r>
          </a:p>
          <a:p>
            <a:pPr lvl="1"/>
            <a:r>
              <a:rPr lang="es-ES" sz="8800" dirty="0"/>
              <a:t>2.2. Thread</a:t>
            </a:r>
          </a:p>
          <a:p>
            <a:pPr lvl="2"/>
            <a:r>
              <a:rPr lang="es-ES" sz="7200" dirty="0"/>
              <a:t>2.2.1 Introducción</a:t>
            </a:r>
          </a:p>
          <a:p>
            <a:pPr lvl="2"/>
            <a:r>
              <a:rPr lang="es-ES" sz="7200" dirty="0"/>
              <a:t>2.2.2 Tipos de Dispositivos</a:t>
            </a:r>
          </a:p>
          <a:p>
            <a:pPr lvl="2"/>
            <a:r>
              <a:rPr lang="es-ES" sz="7200" dirty="0"/>
              <a:t>2.2.3 Protocolo Thread</a:t>
            </a:r>
          </a:p>
          <a:p>
            <a:r>
              <a:rPr lang="es-ES" sz="10400" dirty="0"/>
              <a:t>3. Análisis Tecnología Thread</a:t>
            </a:r>
          </a:p>
          <a:p>
            <a:r>
              <a:rPr lang="es-ES" sz="10400" dirty="0"/>
              <a:t>4. Diseño e Implementación HW</a:t>
            </a:r>
          </a:p>
          <a:p>
            <a:r>
              <a:rPr lang="es-ES" sz="10400" dirty="0"/>
              <a:t>5. Pruebas Experimentales</a:t>
            </a:r>
          </a:p>
          <a:p>
            <a:r>
              <a:rPr lang="es-ES" sz="10400" dirty="0"/>
              <a:t>6. Conclusiones y Líneas Futuras</a:t>
            </a:r>
          </a:p>
          <a:p>
            <a:r>
              <a:rPr lang="es-ES" sz="10400" dirty="0"/>
              <a:t>7. Preguntas</a:t>
            </a:r>
          </a:p>
          <a:p>
            <a:endParaRPr lang="es-ES" kern="0" dirty="0"/>
          </a:p>
          <a:p>
            <a:pPr lvl="1"/>
            <a:endParaRPr lang="es-ES" kern="0" dirty="0"/>
          </a:p>
        </p:txBody>
      </p:sp>
    </p:spTree>
    <p:extLst>
      <p:ext uri="{BB962C8B-B14F-4D97-AF65-F5344CB8AC3E}">
        <p14:creationId xmlns:p14="http://schemas.microsoft.com/office/powerpoint/2010/main" val="24879783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3F878A95-CA7E-4661-A1EF-759015AFF4B5}"/>
              </a:ext>
            </a:extLst>
          </p:cNvPr>
          <p:cNvSpPr>
            <a:spLocks noGrp="1"/>
          </p:cNvSpPr>
          <p:nvPr>
            <p:ph type="sldNum" sz="quarter" idx="10"/>
          </p:nvPr>
        </p:nvSpPr>
        <p:spPr>
          <a:extLst>
            <a:ext uri="{FAA26D3D-D897-4be2-8F04-BA451C77F1D7}">
              <ma14:placeholderFlag xmlns="" xmlns:ma14="http://schemas.microsoft.com/office/mac/drawingml/2011/main" val="1"/>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s-ES_tradnl" altLang="es-ES" sz="1000">
                <a:solidFill>
                  <a:srgbClr val="FFFFFF"/>
                </a:solidFill>
                <a:latin typeface="Arial Narrow" panose="020B0606020202030204" pitchFamily="34" charset="0"/>
              </a:rPr>
              <a:t>DIAPOSITIVA</a:t>
            </a:r>
            <a:r>
              <a:rPr lang="es-ES_tradnl" altLang="es-ES" sz="800">
                <a:solidFill>
                  <a:srgbClr val="FFFFFF"/>
                </a:solidFill>
              </a:rPr>
              <a:t> </a:t>
            </a:r>
            <a:fld id="{D68F8AD5-C682-4A6F-ADBD-E2D85EF4DCD0}" type="slidenum">
              <a:rPr lang="es-ES_tradnl" altLang="es-ES" sz="1000" smtClean="0">
                <a:solidFill>
                  <a:srgbClr val="FFFFFF"/>
                </a:solidFill>
                <a:latin typeface="Arial Narrow" panose="020B0606020202030204" pitchFamily="34" charset="0"/>
              </a:rPr>
              <a:pPr/>
              <a:t>5</a:t>
            </a:fld>
            <a:endParaRPr lang="es-ES_tradnl" altLang="es-ES" sz="1000" dirty="0">
              <a:solidFill>
                <a:srgbClr val="FFFFFF"/>
              </a:solidFill>
              <a:latin typeface="Arial Narrow" panose="020B0606020202030204" pitchFamily="34" charset="0"/>
            </a:endParaRPr>
          </a:p>
        </p:txBody>
      </p:sp>
      <p:sp>
        <p:nvSpPr>
          <p:cNvPr id="6" name="Título 1">
            <a:extLst>
              <a:ext uri="{FF2B5EF4-FFF2-40B4-BE49-F238E27FC236}">
                <a16:creationId xmlns:a16="http://schemas.microsoft.com/office/drawing/2014/main" id="{C291B64A-CCBA-4A8C-93D9-1ACB69472EBD}"/>
              </a:ext>
            </a:extLst>
          </p:cNvPr>
          <p:cNvSpPr>
            <a:spLocks noGrp="1"/>
          </p:cNvSpPr>
          <p:nvPr>
            <p:ph type="title"/>
          </p:nvPr>
        </p:nvSpPr>
        <p:spPr>
          <a:xfrm>
            <a:off x="5184" y="2904382"/>
            <a:ext cx="9144000" cy="1049235"/>
          </a:xfrm>
        </p:spPr>
        <p:txBody>
          <a:bodyPr>
            <a:normAutofit/>
          </a:bodyPr>
          <a:lstStyle/>
          <a:p>
            <a:pPr algn="ctr">
              <a:lnSpc>
                <a:spcPct val="150000"/>
              </a:lnSpc>
            </a:pPr>
            <a:r>
              <a:rPr lang="es-ES" dirty="0"/>
              <a:t>TECNOLOGÍAS IoT</a:t>
            </a:r>
          </a:p>
        </p:txBody>
      </p:sp>
    </p:spTree>
    <p:extLst>
      <p:ext uri="{BB962C8B-B14F-4D97-AF65-F5344CB8AC3E}">
        <p14:creationId xmlns:p14="http://schemas.microsoft.com/office/powerpoint/2010/main" val="12004010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3F878A95-CA7E-4661-A1EF-759015AFF4B5}"/>
              </a:ext>
            </a:extLst>
          </p:cNvPr>
          <p:cNvSpPr>
            <a:spLocks noGrp="1"/>
          </p:cNvSpPr>
          <p:nvPr>
            <p:ph type="sldNum" sz="quarter" idx="10"/>
          </p:nvPr>
        </p:nvSpPr>
        <p:spPr>
          <a:extLst>
            <a:ext uri="{FAA26D3D-D897-4be2-8F04-BA451C77F1D7}">
              <ma14:placeholderFlag xmlns:ma14="http://schemas.microsoft.com/office/mac/drawingml/2011/main" xmlns="" val="1"/>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s-ES_tradnl" altLang="es-ES" sz="1000" dirty="0">
                <a:solidFill>
                  <a:srgbClr val="FFFFFF"/>
                </a:solidFill>
                <a:latin typeface="Arial Narrow" panose="020B0606020202030204" pitchFamily="34" charset="0"/>
              </a:rPr>
              <a:t>DIAPOSITIVA</a:t>
            </a:r>
            <a:r>
              <a:rPr lang="es-ES_tradnl" altLang="es-ES" sz="800" dirty="0">
                <a:solidFill>
                  <a:srgbClr val="FFFFFF"/>
                </a:solidFill>
              </a:rPr>
              <a:t> </a:t>
            </a:r>
            <a:fld id="{D68F8AD5-C682-4A6F-ADBD-E2D85EF4DCD0}" type="slidenum">
              <a:rPr lang="es-ES_tradnl" altLang="es-ES" sz="1000">
                <a:solidFill>
                  <a:srgbClr val="FFFFFF"/>
                </a:solidFill>
                <a:latin typeface="Arial Narrow" panose="020B0606020202030204" pitchFamily="34" charset="0"/>
              </a:rPr>
              <a:pPr/>
              <a:t>6</a:t>
            </a:fld>
            <a:endParaRPr lang="es-ES_tradnl" altLang="es-ES" sz="1000" dirty="0">
              <a:solidFill>
                <a:srgbClr val="FFFFFF"/>
              </a:solidFill>
              <a:latin typeface="Arial Narrow" panose="020B0606020202030204" pitchFamily="34" charset="0"/>
            </a:endParaRPr>
          </a:p>
        </p:txBody>
      </p:sp>
      <p:sp>
        <p:nvSpPr>
          <p:cNvPr id="6" name="Título 1">
            <a:extLst>
              <a:ext uri="{FF2B5EF4-FFF2-40B4-BE49-F238E27FC236}">
                <a16:creationId xmlns:a16="http://schemas.microsoft.com/office/drawing/2014/main" id="{C291B64A-CCBA-4A8C-93D9-1ACB69472EBD}"/>
              </a:ext>
            </a:extLst>
          </p:cNvPr>
          <p:cNvSpPr>
            <a:spLocks noGrp="1"/>
          </p:cNvSpPr>
          <p:nvPr>
            <p:ph type="title"/>
          </p:nvPr>
        </p:nvSpPr>
        <p:spPr>
          <a:xfrm>
            <a:off x="0" y="2904382"/>
            <a:ext cx="9144000" cy="1049235"/>
          </a:xfrm>
        </p:spPr>
        <p:txBody>
          <a:bodyPr>
            <a:normAutofit/>
          </a:bodyPr>
          <a:lstStyle/>
          <a:p>
            <a:pPr algn="ctr">
              <a:lnSpc>
                <a:spcPct val="150000"/>
              </a:lnSpc>
            </a:pPr>
            <a:r>
              <a:rPr lang="es-ES" dirty="0"/>
              <a:t>6LoWPAN</a:t>
            </a:r>
          </a:p>
        </p:txBody>
      </p:sp>
    </p:spTree>
    <p:extLst>
      <p:ext uri="{BB962C8B-B14F-4D97-AF65-F5344CB8AC3E}">
        <p14:creationId xmlns:p14="http://schemas.microsoft.com/office/powerpoint/2010/main" val="26557465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3F878A95-CA7E-4661-A1EF-759015AFF4B5}"/>
              </a:ext>
            </a:extLst>
          </p:cNvPr>
          <p:cNvSpPr>
            <a:spLocks noGrp="1"/>
          </p:cNvSpPr>
          <p:nvPr>
            <p:ph type="sldNum" sz="quarter" idx="10"/>
          </p:nvPr>
        </p:nvSpPr>
        <p:spPr>
          <a:extLst>
            <a:ext uri="{FAA26D3D-D897-4be2-8F04-BA451C77F1D7}">
              <ma14:placeholderFlag xmlns="" xmlns:ma14="http://schemas.microsoft.com/office/mac/drawingml/2011/main" val="1"/>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s-ES_tradnl" altLang="es-ES" sz="1000" dirty="0">
                <a:solidFill>
                  <a:srgbClr val="FFFFFF"/>
                </a:solidFill>
                <a:latin typeface="Arial Narrow" panose="020B0606020202030204" pitchFamily="34" charset="0"/>
              </a:rPr>
              <a:t>DIAPOSITIVA</a:t>
            </a:r>
            <a:r>
              <a:rPr lang="es-ES_tradnl" altLang="es-ES" sz="800" dirty="0">
                <a:solidFill>
                  <a:srgbClr val="FFFFFF"/>
                </a:solidFill>
              </a:rPr>
              <a:t> </a:t>
            </a:r>
            <a:fld id="{D68F8AD5-C682-4A6F-ADBD-E2D85EF4DCD0}" type="slidenum">
              <a:rPr lang="es-ES_tradnl" altLang="es-ES" sz="1000">
                <a:solidFill>
                  <a:srgbClr val="FFFFFF"/>
                </a:solidFill>
                <a:latin typeface="Arial Narrow" panose="020B0606020202030204" pitchFamily="34" charset="0"/>
              </a:rPr>
              <a:pPr/>
              <a:t>7</a:t>
            </a:fld>
            <a:endParaRPr lang="es-ES_tradnl" altLang="es-ES" sz="1000" dirty="0">
              <a:solidFill>
                <a:srgbClr val="FFFFFF"/>
              </a:solidFill>
              <a:latin typeface="Arial Narrow" panose="020B0606020202030204" pitchFamily="34" charset="0"/>
            </a:endParaRPr>
          </a:p>
        </p:txBody>
      </p:sp>
      <p:sp>
        <p:nvSpPr>
          <p:cNvPr id="6" name="Título 1">
            <a:extLst>
              <a:ext uri="{FF2B5EF4-FFF2-40B4-BE49-F238E27FC236}">
                <a16:creationId xmlns:a16="http://schemas.microsoft.com/office/drawing/2014/main" id="{C291B64A-CCBA-4A8C-93D9-1ACB69472EBD}"/>
              </a:ext>
            </a:extLst>
          </p:cNvPr>
          <p:cNvSpPr>
            <a:spLocks noGrp="1"/>
          </p:cNvSpPr>
          <p:nvPr>
            <p:ph type="title"/>
          </p:nvPr>
        </p:nvSpPr>
        <p:spPr>
          <a:xfrm>
            <a:off x="0" y="818495"/>
            <a:ext cx="9144000" cy="1049235"/>
          </a:xfrm>
        </p:spPr>
        <p:txBody>
          <a:bodyPr>
            <a:normAutofit/>
          </a:bodyPr>
          <a:lstStyle/>
          <a:p>
            <a:pPr algn="ctr">
              <a:lnSpc>
                <a:spcPct val="150000"/>
              </a:lnSpc>
            </a:pPr>
            <a:r>
              <a:rPr lang="es-ES" dirty="0"/>
              <a:t>Pila de 6LoWPAN</a:t>
            </a:r>
          </a:p>
        </p:txBody>
      </p:sp>
      <p:pic>
        <p:nvPicPr>
          <p:cNvPr id="5" name="Imagen 4" descr="Tabla&#10;&#10;Descripción generada automáticamente">
            <a:extLst>
              <a:ext uri="{FF2B5EF4-FFF2-40B4-BE49-F238E27FC236}">
                <a16:creationId xmlns:a16="http://schemas.microsoft.com/office/drawing/2014/main" id="{7F1C489F-AF4F-4BE8-9234-B657D17E3518}"/>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2595562" y="2204864"/>
            <a:ext cx="3952875" cy="3246120"/>
          </a:xfrm>
          <a:prstGeom prst="rect">
            <a:avLst/>
          </a:prstGeom>
          <a:noFill/>
          <a:ln>
            <a:noFill/>
          </a:ln>
        </p:spPr>
      </p:pic>
    </p:spTree>
    <p:extLst>
      <p:ext uri="{BB962C8B-B14F-4D97-AF65-F5344CB8AC3E}">
        <p14:creationId xmlns:p14="http://schemas.microsoft.com/office/powerpoint/2010/main" val="11449373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3F878A95-CA7E-4661-A1EF-759015AFF4B5}"/>
              </a:ext>
            </a:extLst>
          </p:cNvPr>
          <p:cNvSpPr>
            <a:spLocks noGrp="1"/>
          </p:cNvSpPr>
          <p:nvPr>
            <p:ph type="sldNum" sz="quarter" idx="10"/>
          </p:nvPr>
        </p:nvSpPr>
        <p:spPr>
          <a:extLst>
            <a:ext uri="{FAA26D3D-D897-4be2-8F04-BA451C77F1D7}">
              <ma14:placeholderFlag xmlns="" xmlns:ma14="http://schemas.microsoft.com/office/mac/drawingml/2011/main" val="1"/>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s-ES_tradnl" altLang="es-ES" sz="1000" dirty="0">
                <a:solidFill>
                  <a:srgbClr val="FFFFFF"/>
                </a:solidFill>
                <a:latin typeface="Arial Narrow" panose="020B0606020202030204" pitchFamily="34" charset="0"/>
              </a:rPr>
              <a:t>DIAPOSITIVA</a:t>
            </a:r>
            <a:r>
              <a:rPr lang="es-ES_tradnl" altLang="es-ES" sz="800" dirty="0">
                <a:solidFill>
                  <a:srgbClr val="FFFFFF"/>
                </a:solidFill>
              </a:rPr>
              <a:t> </a:t>
            </a:r>
            <a:fld id="{D68F8AD5-C682-4A6F-ADBD-E2D85EF4DCD0}" type="slidenum">
              <a:rPr lang="es-ES_tradnl" altLang="es-ES" sz="1000">
                <a:solidFill>
                  <a:srgbClr val="FFFFFF"/>
                </a:solidFill>
                <a:latin typeface="Arial Narrow" panose="020B0606020202030204" pitchFamily="34" charset="0"/>
              </a:rPr>
              <a:pPr/>
              <a:t>8</a:t>
            </a:fld>
            <a:endParaRPr lang="es-ES_tradnl" altLang="es-ES" sz="1000" dirty="0">
              <a:solidFill>
                <a:srgbClr val="FFFFFF"/>
              </a:solidFill>
              <a:latin typeface="Arial Narrow" panose="020B0606020202030204" pitchFamily="34" charset="0"/>
            </a:endParaRPr>
          </a:p>
        </p:txBody>
      </p:sp>
      <p:sp>
        <p:nvSpPr>
          <p:cNvPr id="6" name="Título 1">
            <a:extLst>
              <a:ext uri="{FF2B5EF4-FFF2-40B4-BE49-F238E27FC236}">
                <a16:creationId xmlns:a16="http://schemas.microsoft.com/office/drawing/2014/main" id="{C291B64A-CCBA-4A8C-93D9-1ACB69472EBD}"/>
              </a:ext>
            </a:extLst>
          </p:cNvPr>
          <p:cNvSpPr>
            <a:spLocks noGrp="1"/>
          </p:cNvSpPr>
          <p:nvPr>
            <p:ph type="title"/>
          </p:nvPr>
        </p:nvSpPr>
        <p:spPr>
          <a:xfrm>
            <a:off x="-372" y="836712"/>
            <a:ext cx="9144000" cy="871116"/>
          </a:xfrm>
        </p:spPr>
        <p:txBody>
          <a:bodyPr>
            <a:normAutofit fontScale="90000"/>
          </a:bodyPr>
          <a:lstStyle/>
          <a:p>
            <a:pPr algn="ctr">
              <a:lnSpc>
                <a:spcPct val="150000"/>
              </a:lnSpc>
            </a:pPr>
            <a:r>
              <a:rPr lang="es-ES" dirty="0"/>
              <a:t>Thread</a:t>
            </a:r>
          </a:p>
        </p:txBody>
      </p:sp>
      <p:sp>
        <p:nvSpPr>
          <p:cNvPr id="3" name="CuadroTexto 2">
            <a:extLst>
              <a:ext uri="{FF2B5EF4-FFF2-40B4-BE49-F238E27FC236}">
                <a16:creationId xmlns:a16="http://schemas.microsoft.com/office/drawing/2014/main" id="{A95CBA74-F575-4368-B8A5-20498366A0F0}"/>
              </a:ext>
            </a:extLst>
          </p:cNvPr>
          <p:cNvSpPr txBox="1"/>
          <p:nvPr/>
        </p:nvSpPr>
        <p:spPr>
          <a:xfrm>
            <a:off x="1187438" y="1916832"/>
            <a:ext cx="6768380" cy="3293209"/>
          </a:xfrm>
          <a:prstGeom prst="rect">
            <a:avLst/>
          </a:prstGeom>
          <a:noFill/>
        </p:spPr>
        <p:txBody>
          <a:bodyPr wrap="square" rtlCol="0">
            <a:spAutoFit/>
          </a:bodyPr>
          <a:lstStyle/>
          <a:p>
            <a:r>
              <a:rPr lang="es-ES" sz="1600" dirty="0"/>
              <a:t>Las principales características son:</a:t>
            </a:r>
          </a:p>
          <a:p>
            <a:endParaRPr lang="es-ES" sz="1600" dirty="0"/>
          </a:p>
          <a:p>
            <a:pPr marL="285750" indent="-285750" algn="just">
              <a:buFont typeface="Arial" panose="020B0604020202020204" pitchFamily="34" charset="0"/>
              <a:buChar char="•"/>
            </a:pPr>
            <a:r>
              <a:rPr lang="es-ES" sz="1600" dirty="0"/>
              <a:t>Simplicidad.</a:t>
            </a:r>
          </a:p>
          <a:p>
            <a:pPr marL="285750" indent="-285750" algn="just">
              <a:buFont typeface="Arial" panose="020B0604020202020204" pitchFamily="34" charset="0"/>
              <a:buChar char="•"/>
            </a:pPr>
            <a:endParaRPr lang="es-ES" sz="1600" dirty="0"/>
          </a:p>
          <a:p>
            <a:pPr marL="285750" indent="-285750" algn="just">
              <a:buFont typeface="Arial" panose="020B0604020202020204" pitchFamily="34" charset="0"/>
              <a:buChar char="•"/>
            </a:pPr>
            <a:r>
              <a:rPr lang="es-ES" sz="1600" dirty="0"/>
              <a:t>Seguridad.</a:t>
            </a:r>
          </a:p>
          <a:p>
            <a:pPr marL="285750" indent="-285750" algn="just">
              <a:buFont typeface="Arial" panose="020B0604020202020204" pitchFamily="34" charset="0"/>
              <a:buChar char="•"/>
            </a:pPr>
            <a:endParaRPr lang="es-ES" sz="1600" dirty="0"/>
          </a:p>
          <a:p>
            <a:pPr marL="285750" indent="-285750" algn="just">
              <a:buFont typeface="Arial" panose="020B0604020202020204" pitchFamily="34" charset="0"/>
              <a:buChar char="•"/>
            </a:pPr>
            <a:r>
              <a:rPr lang="es-ES" sz="1600" dirty="0"/>
              <a:t>Variedad de tamaño.</a:t>
            </a:r>
          </a:p>
          <a:p>
            <a:pPr marL="285750" indent="-285750" algn="just">
              <a:buFont typeface="Arial" panose="020B0604020202020204" pitchFamily="34" charset="0"/>
              <a:buChar char="•"/>
            </a:pPr>
            <a:endParaRPr lang="es-ES" sz="1600" dirty="0"/>
          </a:p>
          <a:p>
            <a:pPr marL="285750" indent="-285750" algn="just">
              <a:buFont typeface="Arial" panose="020B0604020202020204" pitchFamily="34" charset="0"/>
              <a:buChar char="•"/>
            </a:pPr>
            <a:r>
              <a:rPr lang="es-ES" sz="1600" dirty="0"/>
              <a:t>Rango.</a:t>
            </a:r>
          </a:p>
          <a:p>
            <a:pPr marL="285750" indent="-285750" algn="just">
              <a:buFont typeface="Arial" panose="020B0604020202020204" pitchFamily="34" charset="0"/>
              <a:buChar char="•"/>
            </a:pPr>
            <a:endParaRPr lang="es-ES" sz="1600" dirty="0"/>
          </a:p>
          <a:p>
            <a:pPr marL="285750" indent="-285750" algn="just">
              <a:buFont typeface="Arial" panose="020B0604020202020204" pitchFamily="34" charset="0"/>
              <a:buChar char="•"/>
            </a:pPr>
            <a:r>
              <a:rPr lang="es-ES" sz="1600" dirty="0"/>
              <a:t>Sin fallos.</a:t>
            </a:r>
          </a:p>
          <a:p>
            <a:pPr marL="285750" indent="-285750" algn="just">
              <a:buFont typeface="Arial" panose="020B0604020202020204" pitchFamily="34" charset="0"/>
              <a:buChar char="•"/>
            </a:pPr>
            <a:endParaRPr lang="es-ES" sz="1600" dirty="0"/>
          </a:p>
          <a:p>
            <a:pPr marL="285750" indent="-285750" algn="just">
              <a:buFont typeface="Arial" panose="020B0604020202020204" pitchFamily="34" charset="0"/>
              <a:buChar char="•"/>
            </a:pPr>
            <a:r>
              <a:rPr lang="es-ES" sz="1600" dirty="0"/>
              <a:t>Baja potencia.</a:t>
            </a:r>
          </a:p>
        </p:txBody>
      </p:sp>
    </p:spTree>
    <p:extLst>
      <p:ext uri="{BB962C8B-B14F-4D97-AF65-F5344CB8AC3E}">
        <p14:creationId xmlns:p14="http://schemas.microsoft.com/office/powerpoint/2010/main" val="2935421746"/>
      </p:ext>
    </p:extLst>
  </p:cSld>
  <p:clrMapOvr>
    <a:masterClrMapping/>
  </p:clrMapOvr>
</p:sld>
</file>

<file path=ppt/theme/theme1.xml><?xml version="1.0" encoding="utf-8"?>
<a:theme xmlns:a="http://schemas.openxmlformats.org/drawingml/2006/main" name="Presentación en blanco">
  <a:themeElements>
    <a:clrScheme name="Presentación en blanc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Presentación en blanco">
      <a:majorFont>
        <a:latin typeface="Arial"/>
        <a:ea typeface="ＭＳ Ｐゴシック"/>
        <a:cs typeface="Geneva"/>
      </a:majorFont>
      <a:minorFont>
        <a:latin typeface="Arial"/>
        <a:ea typeface="ＭＳ Ｐゴシック"/>
        <a:cs typeface="Geneva"/>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s-ES_tradnl" sz="2400" b="0" i="0" u="none" strike="noStrike" cap="none" normalizeH="0" baseline="0">
            <a:ln>
              <a:noFill/>
            </a:ln>
            <a:solidFill>
              <a:srgbClr val="000000"/>
            </a:solidFill>
            <a:effectLst/>
            <a:latin typeface="Arial" charset="0"/>
            <a:ea typeface="ＭＳ Ｐゴシック" charset="0"/>
            <a:cs typeface="Genev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s-ES_tradnl" sz="2400" b="0" i="0" u="none" strike="noStrike" cap="none" normalizeH="0" baseline="0">
            <a:ln>
              <a:noFill/>
            </a:ln>
            <a:solidFill>
              <a:srgbClr val="000000"/>
            </a:solidFill>
            <a:effectLst/>
            <a:latin typeface="Arial" charset="0"/>
            <a:ea typeface="ＭＳ Ｐゴシック" charset="0"/>
            <a:cs typeface="Geneva" charset="0"/>
          </a:defRPr>
        </a:defPPr>
      </a:lstStyle>
    </a:lnDef>
  </a:objectDefaults>
  <a:extraClrSchemeLst>
    <a:extraClrScheme>
      <a:clrScheme name="Presentación en blanc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Presentación en blanco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Presentación en blanco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Presentación en blanco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Presentación en blanco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Presentación en blanco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Presentación en blanco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Presentación en blanco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Presentación en blanco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Presentación en blanco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Presentación en blanco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Presentación en blanco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ema de 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0</TotalTime>
  <Words>1497</Words>
  <Application>Microsoft Office PowerPoint</Application>
  <PresentationFormat>Presentación en pantalla (4:3)</PresentationFormat>
  <Paragraphs>238</Paragraphs>
  <Slides>32</Slides>
  <Notes>23</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32</vt:i4>
      </vt:variant>
    </vt:vector>
  </HeadingPairs>
  <TitlesOfParts>
    <vt:vector size="36" baseType="lpstr">
      <vt:lpstr>Arial</vt:lpstr>
      <vt:lpstr>Arial Narrow</vt:lpstr>
      <vt:lpstr>Wingdings</vt:lpstr>
      <vt:lpstr>Presentación en blanco</vt:lpstr>
      <vt:lpstr>Presentación de PowerPoint</vt:lpstr>
      <vt:lpstr>Índice</vt:lpstr>
      <vt:lpstr>Presentación de PowerPoint</vt:lpstr>
      <vt:lpstr>Objetivos</vt:lpstr>
      <vt:lpstr>Presentación de PowerPoint</vt:lpstr>
      <vt:lpstr>TECNOLOGÍAS IoT</vt:lpstr>
      <vt:lpstr>6LoWPAN</vt:lpstr>
      <vt:lpstr>Pila de 6LoWPAN</vt:lpstr>
      <vt:lpstr>Thread</vt:lpstr>
      <vt:lpstr>Tipos de dispositivos</vt:lpstr>
      <vt:lpstr>Thread</vt:lpstr>
      <vt:lpstr>Presentación de PowerPoint</vt:lpstr>
      <vt:lpstr>Dispositivos de Kirale</vt:lpstr>
      <vt:lpstr>Otros dispositivos</vt:lpstr>
      <vt:lpstr>Presentación de PowerPoint</vt:lpstr>
      <vt:lpstr>Jerarquía Circuito</vt:lpstr>
      <vt:lpstr>Alimentación</vt:lpstr>
      <vt:lpstr>Integración Modulo</vt:lpstr>
      <vt:lpstr>Cookie Connector</vt:lpstr>
      <vt:lpstr>USB</vt:lpstr>
      <vt:lpstr>Layout</vt:lpstr>
      <vt:lpstr>Presentación de PowerPoint</vt:lpstr>
      <vt:lpstr>Primera Interacción Con Dongle USB</vt:lpstr>
      <vt:lpstr>Pruebas con dos nodos</vt:lpstr>
      <vt:lpstr>Pruebas con Border Router</vt:lpstr>
      <vt:lpstr>Pruebas con Border Router</vt:lpstr>
      <vt:lpstr>Pruebas con 4 nodos incluyendo PCB Cookie Thread</vt:lpstr>
      <vt:lpstr>Pruebas con 5 nodos</vt:lpstr>
      <vt:lpstr>Pruebas con 6 nodos</vt:lpstr>
      <vt:lpstr>Presentación de PowerPoint</vt:lpstr>
      <vt:lpstr>Conclusiones</vt:lpstr>
      <vt:lpstr>PREGUNTAS</vt:lpstr>
    </vt:vector>
  </TitlesOfParts>
  <Company>ernesto arroyo</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title>
  <dc:creator>ernesto arroyo</dc:creator>
  <cp:lastModifiedBy>JORGE CONTRERAS ORTIZ</cp:lastModifiedBy>
  <cp:revision>37</cp:revision>
  <dcterms:created xsi:type="dcterms:W3CDTF">2010-11-15T10:46:39Z</dcterms:created>
  <dcterms:modified xsi:type="dcterms:W3CDTF">2021-09-15T17:00:40Z</dcterms:modified>
</cp:coreProperties>
</file>